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57" r:id="rId4"/>
    <p:sldId id="264" r:id="rId5"/>
    <p:sldId id="263" r:id="rId6"/>
    <p:sldId id="265" r:id="rId7"/>
    <p:sldId id="266" r:id="rId8"/>
    <p:sldId id="259" r:id="rId9"/>
    <p:sldId id="268" r:id="rId10"/>
    <p:sldId id="269" r:id="rId11"/>
    <p:sldId id="270" r:id="rId12"/>
    <p:sldId id="271" r:id="rId13"/>
    <p:sldId id="260" r:id="rId14"/>
    <p:sldId id="272" r:id="rId15"/>
    <p:sldId id="267" r:id="rId16"/>
    <p:sldId id="273" r:id="rId17"/>
    <p:sldId id="274" r:id="rId18"/>
    <p:sldId id="275" r:id="rId19"/>
    <p:sldId id="261" r:id="rId20"/>
    <p:sldId id="280" r:id="rId21"/>
    <p:sldId id="276" r:id="rId22"/>
    <p:sldId id="278" r:id="rId23"/>
    <p:sldId id="279" r:id="rId24"/>
    <p:sldId id="277" r:id="rId25"/>
    <p:sldId id="262" r:id="rId26"/>
  </p:sldIdLst>
  <p:sldSz cx="12192000" cy="6858000"/>
  <p:notesSz cx="6858000" cy="9144000"/>
  <p:embeddedFontLst>
    <p:embeddedFont>
      <p:font typeface="字魂58号-创中黑" pitchFamily="2" charset="-122"/>
      <p:regular r:id="rId27"/>
    </p:embeddedFont>
    <p:embeddedFont>
      <p:font typeface="等线" panose="02010600030101010101" pitchFamily="2" charset="-122"/>
      <p:regular r:id="rId28"/>
      <p:bold r:id="rId29"/>
    </p:embeddedFont>
    <p:embeddedFont>
      <p:font typeface="等线 Light" panose="02010600030101010101" pitchFamily="2" charset="-122"/>
      <p:regular r:id="rId30"/>
    </p:embeddedFont>
    <p:embeddedFont>
      <p:font typeface="字魂105号-简雅黑" panose="00000500000000000000"/>
      <p:regular r:id="rId3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A853"/>
    <a:srgbClr val="E6E6E6"/>
    <a:srgbClr val="BF3F4F"/>
    <a:srgbClr val="A0313C"/>
    <a:srgbClr val="C2504B"/>
    <a:srgbClr val="EA68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howGuides="1">
      <p:cViewPr varScale="1">
        <p:scale>
          <a:sx n="124" d="100"/>
          <a:sy n="124" d="100"/>
        </p:scale>
        <p:origin x="640" y="1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rgbClr val="EDA85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00" b="0" i="0" u="none" strike="noStrike" kern="1200" baseline="0">
                    <a:solidFill>
                      <a:schemeClr val="bg1">
                        <a:lumMod val="6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RG</c:v>
                </c:pt>
                <c:pt idx="1">
                  <c:v>DP</c:v>
                </c:pt>
                <c:pt idx="2">
                  <c:v>FP</c:v>
                </c:pt>
                <c:pt idx="3">
                  <c:v>GH</c:v>
                </c:pt>
                <c:pt idx="4">
                  <c:v>JK</c:v>
                </c:pt>
                <c:pt idx="5">
                  <c:v>LZ</c:v>
                </c:pt>
              </c:strCache>
            </c:strRef>
          </c:cat>
          <c:val>
            <c:numRef>
              <c:f>Sheet1!$B$2:$B$7</c:f>
              <c:numCache>
                <c:formatCode>General</c:formatCode>
                <c:ptCount val="6"/>
                <c:pt idx="0">
                  <c:v>3</c:v>
                </c:pt>
                <c:pt idx="1">
                  <c:v>5</c:v>
                </c:pt>
                <c:pt idx="2">
                  <c:v>16</c:v>
                </c:pt>
                <c:pt idx="3">
                  <c:v>15</c:v>
                </c:pt>
                <c:pt idx="4">
                  <c:v>15</c:v>
                </c:pt>
                <c:pt idx="5">
                  <c:v>7.6</c:v>
                </c:pt>
              </c:numCache>
            </c:numRef>
          </c:val>
          <c:extLst>
            <c:ext xmlns:c16="http://schemas.microsoft.com/office/drawing/2014/chart" uri="{C3380CC4-5D6E-409C-BE32-E72D297353CC}">
              <c16:uniqueId val="{00000000-D3D1-4EC7-AEB6-09AB936FD375}"/>
            </c:ext>
          </c:extLst>
        </c:ser>
        <c:dLbls>
          <c:showLegendKey val="0"/>
          <c:showVal val="0"/>
          <c:showCatName val="0"/>
          <c:showSerName val="0"/>
          <c:showPercent val="0"/>
          <c:showBubbleSize val="0"/>
        </c:dLbls>
        <c:gapWidth val="104"/>
        <c:overlap val="-27"/>
        <c:axId val="-47028480"/>
        <c:axId val="-47024672"/>
      </c:barChart>
      <c:catAx>
        <c:axId val="-47028480"/>
        <c:scaling>
          <c:orientation val="minMax"/>
        </c:scaling>
        <c:delete val="0"/>
        <c:axPos val="b"/>
        <c:numFmt formatCode="General" sourceLinked="1"/>
        <c:majorTickMark val="none"/>
        <c:minorTickMark val="none"/>
        <c:tickLblPos val="nextTo"/>
        <c:spPr>
          <a:noFill/>
          <a:ln w="9525" cap="flat" cmpd="sng" algn="ctr">
            <a:solidFill>
              <a:schemeClr val="bg1">
                <a:lumMod val="50000"/>
              </a:schemeClr>
            </a:solidFill>
            <a:round/>
          </a:ln>
          <a:effectLst/>
        </c:spPr>
        <c:txPr>
          <a:bodyPr rot="-60000000" spcFirstLastPara="1" vertOverflow="ellipsis" vert="horz" wrap="square" anchor="ctr" anchorCtr="1"/>
          <a:lstStyle/>
          <a:p>
            <a:pPr>
              <a:defRPr lang="zh-CN" sz="1050" b="0" i="0" u="none" strike="noStrike" kern="1200" baseline="0">
                <a:solidFill>
                  <a:schemeClr val="bg1">
                    <a:lumMod val="65000"/>
                  </a:schemeClr>
                </a:solidFill>
                <a:latin typeface="+mn-lt"/>
                <a:ea typeface="+mn-ea"/>
                <a:cs typeface="+mn-cs"/>
              </a:defRPr>
            </a:pPr>
            <a:endParaRPr lang="zh-CN"/>
          </a:p>
        </c:txPr>
        <c:crossAx val="-47024672"/>
        <c:crosses val="autoZero"/>
        <c:auto val="1"/>
        <c:lblAlgn val="ctr"/>
        <c:lblOffset val="100"/>
        <c:noMultiLvlLbl val="0"/>
      </c:catAx>
      <c:valAx>
        <c:axId val="-47024672"/>
        <c:scaling>
          <c:orientation val="minMax"/>
        </c:scaling>
        <c:delete val="1"/>
        <c:axPos val="l"/>
        <c:numFmt formatCode="General" sourceLinked="1"/>
        <c:majorTickMark val="none"/>
        <c:minorTickMark val="none"/>
        <c:tickLblPos val="nextTo"/>
        <c:crossAx val="-47028480"/>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rgbClr val="EDA85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00" b="0" i="0" u="none" strike="noStrike" kern="1200" baseline="0">
                    <a:solidFill>
                      <a:schemeClr val="bg1">
                        <a:lumMod val="6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RG</c:v>
                </c:pt>
                <c:pt idx="1">
                  <c:v>DP</c:v>
                </c:pt>
                <c:pt idx="2">
                  <c:v>FP</c:v>
                </c:pt>
                <c:pt idx="3">
                  <c:v>GH</c:v>
                </c:pt>
                <c:pt idx="4">
                  <c:v>JK</c:v>
                </c:pt>
                <c:pt idx="5">
                  <c:v>LZ</c:v>
                </c:pt>
              </c:strCache>
            </c:strRef>
          </c:cat>
          <c:val>
            <c:numRef>
              <c:f>Sheet1!$B$2:$B$7</c:f>
              <c:numCache>
                <c:formatCode>General</c:formatCode>
                <c:ptCount val="6"/>
                <c:pt idx="0">
                  <c:v>3</c:v>
                </c:pt>
                <c:pt idx="1">
                  <c:v>5</c:v>
                </c:pt>
                <c:pt idx="2">
                  <c:v>16</c:v>
                </c:pt>
                <c:pt idx="3">
                  <c:v>15</c:v>
                </c:pt>
                <c:pt idx="4">
                  <c:v>15</c:v>
                </c:pt>
                <c:pt idx="5">
                  <c:v>7.6</c:v>
                </c:pt>
              </c:numCache>
            </c:numRef>
          </c:val>
          <c:extLst>
            <c:ext xmlns:c16="http://schemas.microsoft.com/office/drawing/2014/chart" uri="{C3380CC4-5D6E-409C-BE32-E72D297353CC}">
              <c16:uniqueId val="{00000000-07DE-419A-A39E-54D8880017BF}"/>
            </c:ext>
          </c:extLst>
        </c:ser>
        <c:dLbls>
          <c:showLegendKey val="0"/>
          <c:showVal val="0"/>
          <c:showCatName val="0"/>
          <c:showSerName val="0"/>
          <c:showPercent val="0"/>
          <c:showBubbleSize val="0"/>
        </c:dLbls>
        <c:gapWidth val="104"/>
        <c:overlap val="-27"/>
        <c:axId val="-47024128"/>
        <c:axId val="-46999104"/>
      </c:barChart>
      <c:catAx>
        <c:axId val="-47024128"/>
        <c:scaling>
          <c:orientation val="minMax"/>
        </c:scaling>
        <c:delete val="0"/>
        <c:axPos val="b"/>
        <c:numFmt formatCode="General" sourceLinked="1"/>
        <c:majorTickMark val="none"/>
        <c:minorTickMark val="none"/>
        <c:tickLblPos val="nextTo"/>
        <c:spPr>
          <a:noFill/>
          <a:ln w="9525" cap="flat" cmpd="sng" algn="ctr">
            <a:solidFill>
              <a:schemeClr val="bg1">
                <a:lumMod val="50000"/>
              </a:schemeClr>
            </a:solidFill>
            <a:round/>
          </a:ln>
          <a:effectLst/>
        </c:spPr>
        <c:txPr>
          <a:bodyPr rot="-60000000" spcFirstLastPara="1" vertOverflow="ellipsis" vert="horz" wrap="square" anchor="ctr" anchorCtr="1"/>
          <a:lstStyle/>
          <a:p>
            <a:pPr>
              <a:defRPr lang="zh-CN" sz="1050" b="0" i="0" u="none" strike="noStrike" kern="1200" baseline="0">
                <a:solidFill>
                  <a:schemeClr val="bg1">
                    <a:lumMod val="65000"/>
                  </a:schemeClr>
                </a:solidFill>
                <a:latin typeface="+mn-lt"/>
                <a:ea typeface="+mn-ea"/>
                <a:cs typeface="+mn-cs"/>
              </a:defRPr>
            </a:pPr>
            <a:endParaRPr lang="zh-CN"/>
          </a:p>
        </c:txPr>
        <c:crossAx val="-46999104"/>
        <c:crosses val="autoZero"/>
        <c:auto val="1"/>
        <c:lblAlgn val="ctr"/>
        <c:lblOffset val="100"/>
        <c:noMultiLvlLbl val="0"/>
      </c:catAx>
      <c:valAx>
        <c:axId val="-46999104"/>
        <c:scaling>
          <c:orientation val="minMax"/>
        </c:scaling>
        <c:delete val="1"/>
        <c:axPos val="l"/>
        <c:numFmt formatCode="General" sourceLinked="1"/>
        <c:majorTickMark val="none"/>
        <c:minorTickMark val="none"/>
        <c:tickLblPos val="nextTo"/>
        <c:crossAx val="-47024128"/>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rgbClr val="EDA85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00" b="0" i="0" u="none" strike="noStrike" kern="1200" baseline="0">
                    <a:solidFill>
                      <a:schemeClr val="bg1">
                        <a:lumMod val="6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RG</c:v>
                </c:pt>
                <c:pt idx="1">
                  <c:v>DP</c:v>
                </c:pt>
                <c:pt idx="2">
                  <c:v>FP</c:v>
                </c:pt>
                <c:pt idx="3">
                  <c:v>GH</c:v>
                </c:pt>
                <c:pt idx="4">
                  <c:v>JK</c:v>
                </c:pt>
                <c:pt idx="5">
                  <c:v>LZ</c:v>
                </c:pt>
              </c:strCache>
            </c:strRef>
          </c:cat>
          <c:val>
            <c:numRef>
              <c:f>Sheet1!$B$2:$B$7</c:f>
              <c:numCache>
                <c:formatCode>General</c:formatCode>
                <c:ptCount val="6"/>
                <c:pt idx="0">
                  <c:v>3</c:v>
                </c:pt>
                <c:pt idx="1">
                  <c:v>5</c:v>
                </c:pt>
                <c:pt idx="2">
                  <c:v>16</c:v>
                </c:pt>
                <c:pt idx="3">
                  <c:v>15</c:v>
                </c:pt>
                <c:pt idx="4">
                  <c:v>15</c:v>
                </c:pt>
                <c:pt idx="5">
                  <c:v>7.6</c:v>
                </c:pt>
              </c:numCache>
            </c:numRef>
          </c:val>
          <c:extLst>
            <c:ext xmlns:c16="http://schemas.microsoft.com/office/drawing/2014/chart" uri="{C3380CC4-5D6E-409C-BE32-E72D297353CC}">
              <c16:uniqueId val="{00000000-56FD-4369-800D-FD08282E2026}"/>
            </c:ext>
          </c:extLst>
        </c:ser>
        <c:dLbls>
          <c:showLegendKey val="0"/>
          <c:showVal val="0"/>
          <c:showCatName val="0"/>
          <c:showSerName val="0"/>
          <c:showPercent val="0"/>
          <c:showBubbleSize val="0"/>
        </c:dLbls>
        <c:gapWidth val="104"/>
        <c:overlap val="-27"/>
        <c:axId val="-47006176"/>
        <c:axId val="-47010528"/>
      </c:barChart>
      <c:catAx>
        <c:axId val="-47006176"/>
        <c:scaling>
          <c:orientation val="minMax"/>
        </c:scaling>
        <c:delete val="0"/>
        <c:axPos val="b"/>
        <c:numFmt formatCode="General" sourceLinked="1"/>
        <c:majorTickMark val="none"/>
        <c:minorTickMark val="none"/>
        <c:tickLblPos val="nextTo"/>
        <c:spPr>
          <a:noFill/>
          <a:ln w="9525" cap="flat" cmpd="sng" algn="ctr">
            <a:solidFill>
              <a:schemeClr val="bg1">
                <a:lumMod val="50000"/>
              </a:schemeClr>
            </a:solidFill>
            <a:round/>
          </a:ln>
          <a:effectLst/>
        </c:spPr>
        <c:txPr>
          <a:bodyPr rot="-60000000" spcFirstLastPara="1" vertOverflow="ellipsis" vert="horz" wrap="square" anchor="ctr" anchorCtr="1"/>
          <a:lstStyle/>
          <a:p>
            <a:pPr>
              <a:defRPr lang="zh-CN" sz="1050" b="0" i="0" u="none" strike="noStrike" kern="1200" baseline="0">
                <a:solidFill>
                  <a:schemeClr val="bg1">
                    <a:lumMod val="65000"/>
                  </a:schemeClr>
                </a:solidFill>
                <a:latin typeface="+mn-lt"/>
                <a:ea typeface="+mn-ea"/>
                <a:cs typeface="+mn-cs"/>
              </a:defRPr>
            </a:pPr>
            <a:endParaRPr lang="zh-CN"/>
          </a:p>
        </c:txPr>
        <c:crossAx val="-47010528"/>
        <c:crosses val="autoZero"/>
        <c:auto val="1"/>
        <c:lblAlgn val="ctr"/>
        <c:lblOffset val="100"/>
        <c:noMultiLvlLbl val="0"/>
      </c:catAx>
      <c:valAx>
        <c:axId val="-47010528"/>
        <c:scaling>
          <c:orientation val="minMax"/>
        </c:scaling>
        <c:delete val="1"/>
        <c:axPos val="l"/>
        <c:numFmt formatCode="General" sourceLinked="1"/>
        <c:majorTickMark val="none"/>
        <c:minorTickMark val="none"/>
        <c:tickLblPos val="nextTo"/>
        <c:crossAx val="-47006176"/>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media/image3.png>
</file>

<file path=ppt/media/image4.png>
</file>

<file path=ppt/media/image5.png>
</file>

<file path=ppt/media/image6.png>
</file>

<file path=ppt/media/image7.jpe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A0175-E67D-4013-9DB9-FDD772E733D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9C872D1-38F0-455B-A913-5775212C0E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28FF88B-1205-4EC6-836B-CEBED1364AB5}"/>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5" name="页脚占位符 4">
            <a:extLst>
              <a:ext uri="{FF2B5EF4-FFF2-40B4-BE49-F238E27FC236}">
                <a16:creationId xmlns:a16="http://schemas.microsoft.com/office/drawing/2014/main" id="{3EB86A1A-D27D-420F-8429-C1E772FA7E1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6853BF8-B249-4977-9301-99466D5C6CD6}"/>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2346728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F67B14-EDBB-48EA-81A1-EAA21AB1EA6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9F666A8-55B7-4164-AAEC-E400114A763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9D0F8F1-EC4D-4B8D-BFB4-DCD2588BDCF4}"/>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5" name="页脚占位符 4">
            <a:extLst>
              <a:ext uri="{FF2B5EF4-FFF2-40B4-BE49-F238E27FC236}">
                <a16:creationId xmlns:a16="http://schemas.microsoft.com/office/drawing/2014/main" id="{B25EF823-E4B7-4245-8F9E-A44F0DE6A60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DA5CD2F-FBB2-45F5-B43E-4F3D36E643DB}"/>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33434243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F50CA16-A1DF-4547-A1E3-0C5889D5EEE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BABA0CF-4789-4DF5-B6C7-2C26F7DD5C4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B78707A-A157-47FA-A364-E996997AA963}"/>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5" name="页脚占位符 4">
            <a:extLst>
              <a:ext uri="{FF2B5EF4-FFF2-40B4-BE49-F238E27FC236}">
                <a16:creationId xmlns:a16="http://schemas.microsoft.com/office/drawing/2014/main" id="{7AB961E5-2875-485D-BA48-2CBED843461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80A490D-8CAF-4EBA-8BC8-F15055BD1EE0}"/>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2126136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3A5B73-5A50-4045-ACCE-84C9C577E2C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05FC75F-3AF8-4C18-A906-A2071FAD0CC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A4A6E2D-0DE0-4566-89C7-D42271923559}"/>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5" name="页脚占位符 4">
            <a:extLst>
              <a:ext uri="{FF2B5EF4-FFF2-40B4-BE49-F238E27FC236}">
                <a16:creationId xmlns:a16="http://schemas.microsoft.com/office/drawing/2014/main" id="{9AF08BED-E521-47B7-AF61-60682B6BFC9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85D146C-BBB0-4D23-8805-0834DA99FDFF}"/>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3779657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B4F103-7706-4099-941A-293BF9B83AD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A6B1F96-51B1-4F5A-8385-1CCA5E725B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0CABB7-3801-41B0-96F1-FCB1CB96CED2}"/>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5" name="页脚占位符 4">
            <a:extLst>
              <a:ext uri="{FF2B5EF4-FFF2-40B4-BE49-F238E27FC236}">
                <a16:creationId xmlns:a16="http://schemas.microsoft.com/office/drawing/2014/main" id="{CFF7AFA7-1FC2-476B-8664-3028267A09B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535FEDF-676D-4B05-9D50-BE17B3DBB461}"/>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1680443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04648B-9A24-4BEF-9F66-02B60920438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A996383-A436-4D35-B2DD-CD9A8AF0F83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A5F15FD-7EC6-46FC-B0A2-AE8FAC503DB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76CAFCEF-CD17-4CF5-98BB-FEFEB76DB26F}"/>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6" name="页脚占位符 5">
            <a:extLst>
              <a:ext uri="{FF2B5EF4-FFF2-40B4-BE49-F238E27FC236}">
                <a16:creationId xmlns:a16="http://schemas.microsoft.com/office/drawing/2014/main" id="{D9C12458-FC36-4240-AAD1-DE2905649D5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29B5E5C-E86A-4F03-8918-F19ECF601F3E}"/>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1795894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010732-CBF7-41B8-B371-41E432D73CD1}"/>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CFF91DE-B0FA-495A-851C-2802A9CBA9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F9C1925-1E0A-4BBE-9630-3AD8C200B68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BC5FCD1-043E-48F4-BE5A-CB6DDC305A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B028E53-E81D-4CC4-A3CC-5EE29A3BC62F}"/>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82CCC15C-C1E4-4E00-908C-F6A1A639F757}"/>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8" name="页脚占位符 7">
            <a:extLst>
              <a:ext uri="{FF2B5EF4-FFF2-40B4-BE49-F238E27FC236}">
                <a16:creationId xmlns:a16="http://schemas.microsoft.com/office/drawing/2014/main" id="{3AEC2987-F3DE-4E5D-83AF-9C54A25F5A7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803175F-BFB3-4A1B-AF55-842F7F3559AD}"/>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12620076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6C976A-F2E2-4268-A7F7-B3E3FC4E755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8004F0F-DF65-44D5-A2EC-2E4E9BADA199}"/>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4" name="页脚占位符 3">
            <a:extLst>
              <a:ext uri="{FF2B5EF4-FFF2-40B4-BE49-F238E27FC236}">
                <a16:creationId xmlns:a16="http://schemas.microsoft.com/office/drawing/2014/main" id="{60C6AD2F-0905-41A6-9531-8C5268F59E8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3F5322C-EDBD-4DE9-838D-C93A91C28571}"/>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36073998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7C3C842-EFBF-4C01-A587-2A05F4DCBB66}"/>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3" name="页脚占位符 2">
            <a:extLst>
              <a:ext uri="{FF2B5EF4-FFF2-40B4-BE49-F238E27FC236}">
                <a16:creationId xmlns:a16="http://schemas.microsoft.com/office/drawing/2014/main" id="{F443E282-2F9E-42DF-9D73-823E0737C425}"/>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163D865-32B3-4E00-A793-546170BCA3AA}"/>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392138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977F6E-227F-4C6E-AC4A-7EFF12EC726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CFA90D80-D42A-4954-92BE-88424F1694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28E5EEA-DBB4-416B-92FD-DF9DFD113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16F6FDD-BF30-477A-8C76-37E2B5AE103C}"/>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6" name="页脚占位符 5">
            <a:extLst>
              <a:ext uri="{FF2B5EF4-FFF2-40B4-BE49-F238E27FC236}">
                <a16:creationId xmlns:a16="http://schemas.microsoft.com/office/drawing/2014/main" id="{385B43C4-94C6-40AD-B146-E682CDBB652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9943176-DCC2-426F-A737-5A011CD5B85C}"/>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4250054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EAE37F-2D35-44F3-AA9E-955F310DEC1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C30500B-3630-4571-8EF8-371293C94F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D8B1E5F-FBBC-4BD2-8869-C8D893A2C1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80007C1-67FA-4FA6-A8A8-9D4F3C559D99}"/>
              </a:ext>
            </a:extLst>
          </p:cNvPr>
          <p:cNvSpPr>
            <a:spLocks noGrp="1"/>
          </p:cNvSpPr>
          <p:nvPr>
            <p:ph type="dt" sz="half" idx="10"/>
          </p:nvPr>
        </p:nvSpPr>
        <p:spPr/>
        <p:txBody>
          <a:bodyPr/>
          <a:lstStyle/>
          <a:p>
            <a:fld id="{881974BE-6109-4965-871A-0740D81A10CF}" type="datetimeFigureOut">
              <a:rPr lang="zh-CN" altLang="en-US" smtClean="0"/>
              <a:t>2021/3/17</a:t>
            </a:fld>
            <a:endParaRPr lang="zh-CN" altLang="en-US"/>
          </a:p>
        </p:txBody>
      </p:sp>
      <p:sp>
        <p:nvSpPr>
          <p:cNvPr id="6" name="页脚占位符 5">
            <a:extLst>
              <a:ext uri="{FF2B5EF4-FFF2-40B4-BE49-F238E27FC236}">
                <a16:creationId xmlns:a16="http://schemas.microsoft.com/office/drawing/2014/main" id="{5904ABF4-E462-47EB-BE16-FB995344940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78B0694-B862-4E25-A66A-777F259C8FFC}"/>
              </a:ext>
            </a:extLst>
          </p:cNvPr>
          <p:cNvSpPr>
            <a:spLocks noGrp="1"/>
          </p:cNvSpPr>
          <p:nvPr>
            <p:ph type="sldNum" sz="quarter" idx="12"/>
          </p:nvPr>
        </p:nvSpPr>
        <p:spPr/>
        <p:txBody>
          <a:body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40091197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363C1C1-64BD-4025-9E76-39631C2709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93B3225-5045-4EB9-B261-F53A7D924B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43A977F-6C90-48D3-8189-194719F19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1974BE-6109-4965-871A-0740D81A10CF}" type="datetimeFigureOut">
              <a:rPr lang="zh-CN" altLang="en-US" smtClean="0"/>
              <a:t>2021/3/17</a:t>
            </a:fld>
            <a:endParaRPr lang="zh-CN" altLang="en-US"/>
          </a:p>
        </p:txBody>
      </p:sp>
      <p:sp>
        <p:nvSpPr>
          <p:cNvPr id="5" name="页脚占位符 4">
            <a:extLst>
              <a:ext uri="{FF2B5EF4-FFF2-40B4-BE49-F238E27FC236}">
                <a16:creationId xmlns:a16="http://schemas.microsoft.com/office/drawing/2014/main" id="{41C8DF80-4F00-4C66-92B4-DCD56A66DC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9D87F03-58FD-49DB-9283-924928B852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0D8F53-1E51-433D-B9E8-384DDBC3716E}" type="slidenum">
              <a:rPr lang="zh-CN" altLang="en-US" smtClean="0"/>
              <a:t>‹#›</a:t>
            </a:fld>
            <a:endParaRPr lang="zh-CN" altLang="en-US"/>
          </a:p>
        </p:txBody>
      </p:sp>
    </p:spTree>
    <p:extLst>
      <p:ext uri="{BB962C8B-B14F-4D97-AF65-F5344CB8AC3E}">
        <p14:creationId xmlns:p14="http://schemas.microsoft.com/office/powerpoint/2010/main" val="36774434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1.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xml"/><Relationship Id="rId4" Type="http://schemas.openxmlformats.org/officeDocument/2006/relationships/chart" Target="../charts/char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1.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id="{182DCBF9-A5D6-46D2-8675-0A90306D41E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962399" y="1085538"/>
            <a:ext cx="4039860" cy="3915551"/>
          </a:xfrm>
          <a:prstGeom prst="rect">
            <a:avLst/>
          </a:prstGeom>
        </p:spPr>
      </p:pic>
      <p:sp>
        <p:nvSpPr>
          <p:cNvPr id="10" name="任意多边形: 形状 9">
            <a:extLst>
              <a:ext uri="{FF2B5EF4-FFF2-40B4-BE49-F238E27FC236}">
                <a16:creationId xmlns:a16="http://schemas.microsoft.com/office/drawing/2014/main" id="{065BCE12-EE13-4AAB-ABF2-BABA1CD7D0EC}"/>
              </a:ext>
            </a:extLst>
          </p:cNvPr>
          <p:cNvSpPr/>
          <p:nvPr/>
        </p:nvSpPr>
        <p:spPr>
          <a:xfrm>
            <a:off x="0" y="5588000"/>
            <a:ext cx="12192000" cy="1270000"/>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文本框 16">
            <a:extLst>
              <a:ext uri="{FF2B5EF4-FFF2-40B4-BE49-F238E27FC236}">
                <a16:creationId xmlns:a16="http://schemas.microsoft.com/office/drawing/2014/main" id="{7374789F-88F3-4722-8173-69B33C1CD317}"/>
              </a:ext>
            </a:extLst>
          </p:cNvPr>
          <p:cNvSpPr txBox="1"/>
          <p:nvPr/>
        </p:nvSpPr>
        <p:spPr>
          <a:xfrm>
            <a:off x="2476281" y="2081513"/>
            <a:ext cx="7288425" cy="1569660"/>
          </a:xfrm>
          <a:prstGeom prst="rect">
            <a:avLst/>
          </a:prstGeom>
          <a:noFill/>
        </p:spPr>
        <p:txBody>
          <a:bodyPr wrap="square" rtlCol="0">
            <a:spAutoFit/>
          </a:bodyPr>
          <a:lstStyle/>
          <a:p>
            <a:pPr algn="dist"/>
            <a:r>
              <a:rPr lang="en-US" altLang="zh-CN" sz="9600" b="1" spc="1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SUMMARY  </a:t>
            </a:r>
          </a:p>
        </p:txBody>
      </p:sp>
      <p:sp>
        <p:nvSpPr>
          <p:cNvPr id="19" name="文本框 18">
            <a:extLst>
              <a:ext uri="{FF2B5EF4-FFF2-40B4-BE49-F238E27FC236}">
                <a16:creationId xmlns:a16="http://schemas.microsoft.com/office/drawing/2014/main" id="{CF289029-CF0C-40FD-A524-5BBBBAEEA603}"/>
              </a:ext>
            </a:extLst>
          </p:cNvPr>
          <p:cNvSpPr txBox="1"/>
          <p:nvPr/>
        </p:nvSpPr>
        <p:spPr>
          <a:xfrm>
            <a:off x="4207524" y="5213854"/>
            <a:ext cx="3776952" cy="230832"/>
          </a:xfrm>
          <a:prstGeom prst="rect">
            <a:avLst/>
          </a:prstGeom>
          <a:noFill/>
        </p:spPr>
        <p:txBody>
          <a:bodyPr wrap="square" rtlCol="0">
            <a:spAutoFit/>
          </a:bodyPr>
          <a:lstStyle/>
          <a:p>
            <a:pPr algn="dist"/>
            <a:r>
              <a:rPr lang="en-US" altLang="zh-CN" sz="9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HAPPY NEW YEAR CHAINESE</a:t>
            </a:r>
            <a:endParaRPr lang="zh-CN" altLang="en-US" sz="9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pic>
        <p:nvPicPr>
          <p:cNvPr id="20" name="图片 19">
            <a:extLst>
              <a:ext uri="{FF2B5EF4-FFF2-40B4-BE49-F238E27FC236}">
                <a16:creationId xmlns:a16="http://schemas.microsoft.com/office/drawing/2014/main" id="{356A54A0-C8BC-4034-9BD6-F9F4260A9631}"/>
              </a:ext>
            </a:extLst>
          </p:cNvPr>
          <p:cNvPicPr>
            <a:picLocks noChangeAspect="1"/>
          </p:cNvPicPr>
          <p:nvPr/>
        </p:nvPicPr>
        <p:blipFill>
          <a:blip r:embed="rId5">
            <a:biLevel thresh="75000"/>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02573" y="487239"/>
            <a:ext cx="1103537" cy="310094"/>
          </a:xfrm>
          <a:prstGeom prst="rect">
            <a:avLst/>
          </a:prstGeom>
        </p:spPr>
      </p:pic>
      <p:sp>
        <p:nvSpPr>
          <p:cNvPr id="29" name="文本框 28">
            <a:extLst>
              <a:ext uri="{FF2B5EF4-FFF2-40B4-BE49-F238E27FC236}">
                <a16:creationId xmlns:a16="http://schemas.microsoft.com/office/drawing/2014/main" id="{2431C80B-1CA5-4570-AB07-058FF806D9FB}"/>
              </a:ext>
            </a:extLst>
          </p:cNvPr>
          <p:cNvSpPr txBox="1"/>
          <p:nvPr/>
        </p:nvSpPr>
        <p:spPr>
          <a:xfrm>
            <a:off x="7915808" y="446709"/>
            <a:ext cx="1021433"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ABOUTUS</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32" name="文本框 31">
            <a:extLst>
              <a:ext uri="{FF2B5EF4-FFF2-40B4-BE49-F238E27FC236}">
                <a16:creationId xmlns:a16="http://schemas.microsoft.com/office/drawing/2014/main" id="{2B36A535-3132-4025-8542-68321CEE0F48}"/>
              </a:ext>
            </a:extLst>
          </p:cNvPr>
          <p:cNvSpPr txBox="1"/>
          <p:nvPr/>
        </p:nvSpPr>
        <p:spPr>
          <a:xfrm>
            <a:off x="6371455" y="446708"/>
            <a:ext cx="1130438"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CONTENTS</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33" name="文本框 32">
            <a:extLst>
              <a:ext uri="{FF2B5EF4-FFF2-40B4-BE49-F238E27FC236}">
                <a16:creationId xmlns:a16="http://schemas.microsoft.com/office/drawing/2014/main" id="{4F405590-EEC6-4661-A156-05BAC0B0F306}"/>
              </a:ext>
            </a:extLst>
          </p:cNvPr>
          <p:cNvSpPr txBox="1"/>
          <p:nvPr/>
        </p:nvSpPr>
        <p:spPr>
          <a:xfrm>
            <a:off x="9351156" y="437087"/>
            <a:ext cx="1015021"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BUSINESS</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34" name="文本框 33">
            <a:extLst>
              <a:ext uri="{FF2B5EF4-FFF2-40B4-BE49-F238E27FC236}">
                <a16:creationId xmlns:a16="http://schemas.microsoft.com/office/drawing/2014/main" id="{0D6DC9D4-6E36-4F7D-9EEB-B5D3D0370134}"/>
              </a:ext>
            </a:extLst>
          </p:cNvPr>
          <p:cNvSpPr txBox="1"/>
          <p:nvPr/>
        </p:nvSpPr>
        <p:spPr>
          <a:xfrm>
            <a:off x="10780091" y="446710"/>
            <a:ext cx="894797"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ANNUAL</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pic>
        <p:nvPicPr>
          <p:cNvPr id="35" name="5f7055c80e3f3">
            <a:hlinkClick r:id="" action="ppaction://media"/>
            <a:extLst>
              <a:ext uri="{FF2B5EF4-FFF2-40B4-BE49-F238E27FC236}">
                <a16:creationId xmlns:a16="http://schemas.microsoft.com/office/drawing/2014/main" id="{678FE4A7-004F-4910-BB57-5B3EFE062F2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7639" y="-557424"/>
            <a:ext cx="406400" cy="406400"/>
          </a:xfrm>
          <a:prstGeom prst="rect">
            <a:avLst/>
          </a:prstGeom>
        </p:spPr>
      </p:pic>
      <p:sp>
        <p:nvSpPr>
          <p:cNvPr id="12" name="文本框 11">
            <a:extLst>
              <a:ext uri="{FF2B5EF4-FFF2-40B4-BE49-F238E27FC236}">
                <a16:creationId xmlns:a16="http://schemas.microsoft.com/office/drawing/2014/main" id="{41750F42-7FC8-4B51-A846-D440BB7C5BD3}"/>
              </a:ext>
            </a:extLst>
          </p:cNvPr>
          <p:cNvSpPr txBox="1"/>
          <p:nvPr/>
        </p:nvSpPr>
        <p:spPr>
          <a:xfrm>
            <a:off x="4810611" y="4852023"/>
            <a:ext cx="2570777" cy="40011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通用商务汇报</a:t>
            </a:r>
          </a:p>
        </p:txBody>
      </p:sp>
    </p:spTree>
    <p:extLst>
      <p:ext uri="{BB962C8B-B14F-4D97-AF65-F5344CB8AC3E}">
        <p14:creationId xmlns:p14="http://schemas.microsoft.com/office/powerpoint/2010/main" val="202017682"/>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5"/>
                                        </p:tgtEl>
                                      </p:cBhvr>
                                    </p:cmd>
                                  </p:childTnLst>
                                </p:cTn>
                              </p:par>
                              <p:par>
                                <p:cTn id="7" presetID="53" presetClass="entr" presetSubtype="16" fill="hold" nodeType="withEffect">
                                  <p:stCondLst>
                                    <p:cond delay="0"/>
                                  </p:stCondLst>
                                  <p:childTnLst>
                                    <p:set>
                                      <p:cBhvr>
                                        <p:cTn id="8" dur="1" fill="hold">
                                          <p:stCondLst>
                                            <p:cond delay="0"/>
                                          </p:stCondLst>
                                        </p:cTn>
                                        <p:tgtEl>
                                          <p:spTgt spid="28"/>
                                        </p:tgtEl>
                                        <p:attrNameLst>
                                          <p:attrName>style.visibility</p:attrName>
                                        </p:attrNameLst>
                                      </p:cBhvr>
                                      <p:to>
                                        <p:strVal val="visible"/>
                                      </p:to>
                                    </p:set>
                                    <p:anim calcmode="lin" valueType="num">
                                      <p:cBhvr>
                                        <p:cTn id="9" dur="1000" fill="hold"/>
                                        <p:tgtEl>
                                          <p:spTgt spid="28"/>
                                        </p:tgtEl>
                                        <p:attrNameLst>
                                          <p:attrName>ppt_w</p:attrName>
                                        </p:attrNameLst>
                                      </p:cBhvr>
                                      <p:tavLst>
                                        <p:tav tm="0">
                                          <p:val>
                                            <p:fltVal val="0"/>
                                          </p:val>
                                        </p:tav>
                                        <p:tav tm="100000">
                                          <p:val>
                                            <p:strVal val="#ppt_w"/>
                                          </p:val>
                                        </p:tav>
                                      </p:tavLst>
                                    </p:anim>
                                    <p:anim calcmode="lin" valueType="num">
                                      <p:cBhvr>
                                        <p:cTn id="10" dur="1000" fill="hold"/>
                                        <p:tgtEl>
                                          <p:spTgt spid="28"/>
                                        </p:tgtEl>
                                        <p:attrNameLst>
                                          <p:attrName>ppt_h</p:attrName>
                                        </p:attrNameLst>
                                      </p:cBhvr>
                                      <p:tavLst>
                                        <p:tav tm="0">
                                          <p:val>
                                            <p:fltVal val="0"/>
                                          </p:val>
                                        </p:tav>
                                        <p:tav tm="100000">
                                          <p:val>
                                            <p:strVal val="#ppt_h"/>
                                          </p:val>
                                        </p:tav>
                                      </p:tavLst>
                                    </p:anim>
                                    <p:animEffect transition="in" filter="fade">
                                      <p:cBhvr>
                                        <p:cTn id="11" dur="1000"/>
                                        <p:tgtEl>
                                          <p:spTgt spid="28"/>
                                        </p:tgtEl>
                                      </p:cBhvr>
                                    </p:animEffect>
                                  </p:childTnLst>
                                </p:cTn>
                              </p:par>
                              <p:par>
                                <p:cTn id="12" presetID="2" presetClass="entr" presetSubtype="4" decel="10000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1000" fill="hold"/>
                                        <p:tgtEl>
                                          <p:spTgt spid="10"/>
                                        </p:tgtEl>
                                        <p:attrNameLst>
                                          <p:attrName>ppt_x</p:attrName>
                                        </p:attrNameLst>
                                      </p:cBhvr>
                                      <p:tavLst>
                                        <p:tav tm="0">
                                          <p:val>
                                            <p:strVal val="#ppt_x"/>
                                          </p:val>
                                        </p:tav>
                                        <p:tav tm="100000">
                                          <p:val>
                                            <p:strVal val="#ppt_x"/>
                                          </p:val>
                                        </p:tav>
                                      </p:tavLst>
                                    </p:anim>
                                    <p:anim calcmode="lin" valueType="num">
                                      <p:cBhvr additive="base">
                                        <p:cTn id="15" dur="1000" fill="hold"/>
                                        <p:tgtEl>
                                          <p:spTgt spid="10"/>
                                        </p:tgtEl>
                                        <p:attrNameLst>
                                          <p:attrName>ppt_y</p:attrName>
                                        </p:attrNameLst>
                                      </p:cBhvr>
                                      <p:tavLst>
                                        <p:tav tm="0">
                                          <p:val>
                                            <p:strVal val="1+#ppt_h/2"/>
                                          </p:val>
                                        </p:tav>
                                        <p:tav tm="100000">
                                          <p:val>
                                            <p:strVal val="#ppt_y"/>
                                          </p:val>
                                        </p:tav>
                                      </p:tavLst>
                                    </p:anim>
                                  </p:childTnLst>
                                </p:cTn>
                              </p:par>
                              <p:par>
                                <p:cTn id="16" presetID="2" presetClass="entr" presetSubtype="8" fill="hold" nodeType="with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additive="base">
                                        <p:cTn id="18" dur="1000" fill="hold"/>
                                        <p:tgtEl>
                                          <p:spTgt spid="20"/>
                                        </p:tgtEl>
                                        <p:attrNameLst>
                                          <p:attrName>ppt_x</p:attrName>
                                        </p:attrNameLst>
                                      </p:cBhvr>
                                      <p:tavLst>
                                        <p:tav tm="0">
                                          <p:val>
                                            <p:strVal val="0-#ppt_w/2"/>
                                          </p:val>
                                        </p:tav>
                                        <p:tav tm="100000">
                                          <p:val>
                                            <p:strVal val="#ppt_x"/>
                                          </p:val>
                                        </p:tav>
                                      </p:tavLst>
                                    </p:anim>
                                    <p:anim calcmode="lin" valueType="num">
                                      <p:cBhvr additive="base">
                                        <p:cTn id="19" dur="1000" fill="hold"/>
                                        <p:tgtEl>
                                          <p:spTgt spid="20"/>
                                        </p:tgtEl>
                                        <p:attrNameLst>
                                          <p:attrName>ppt_y</p:attrName>
                                        </p:attrNameLst>
                                      </p:cBhvr>
                                      <p:tavLst>
                                        <p:tav tm="0">
                                          <p:val>
                                            <p:strVal val="#ppt_y"/>
                                          </p:val>
                                        </p:tav>
                                        <p:tav tm="100000">
                                          <p:val>
                                            <p:strVal val="#ppt_y"/>
                                          </p:val>
                                        </p:tav>
                                      </p:tavLst>
                                    </p:anim>
                                  </p:childTnLst>
                                </p:cTn>
                              </p:par>
                              <p:par>
                                <p:cTn id="20" presetID="2" presetClass="entr" presetSubtype="2" decel="100000"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 calcmode="lin" valueType="num">
                                      <p:cBhvr additive="base">
                                        <p:cTn id="22" dur="1000" fill="hold"/>
                                        <p:tgtEl>
                                          <p:spTgt spid="29"/>
                                        </p:tgtEl>
                                        <p:attrNameLst>
                                          <p:attrName>ppt_x</p:attrName>
                                        </p:attrNameLst>
                                      </p:cBhvr>
                                      <p:tavLst>
                                        <p:tav tm="0">
                                          <p:val>
                                            <p:strVal val="1+#ppt_w/2"/>
                                          </p:val>
                                        </p:tav>
                                        <p:tav tm="100000">
                                          <p:val>
                                            <p:strVal val="#ppt_x"/>
                                          </p:val>
                                        </p:tav>
                                      </p:tavLst>
                                    </p:anim>
                                    <p:anim calcmode="lin" valueType="num">
                                      <p:cBhvr additive="base">
                                        <p:cTn id="23" dur="1000" fill="hold"/>
                                        <p:tgtEl>
                                          <p:spTgt spid="29"/>
                                        </p:tgtEl>
                                        <p:attrNameLst>
                                          <p:attrName>ppt_y</p:attrName>
                                        </p:attrNameLst>
                                      </p:cBhvr>
                                      <p:tavLst>
                                        <p:tav tm="0">
                                          <p:val>
                                            <p:strVal val="#ppt_y"/>
                                          </p:val>
                                        </p:tav>
                                        <p:tav tm="100000">
                                          <p:val>
                                            <p:strVal val="#ppt_y"/>
                                          </p:val>
                                        </p:tav>
                                      </p:tavLst>
                                    </p:anim>
                                  </p:childTnLst>
                                </p:cTn>
                              </p:par>
                              <p:par>
                                <p:cTn id="24" presetID="2" presetClass="entr" presetSubtype="2" decel="100000" fill="hold" grpId="0" nodeType="withEffect">
                                  <p:stCondLst>
                                    <p:cond delay="0"/>
                                  </p:stCondLst>
                                  <p:childTnLst>
                                    <p:set>
                                      <p:cBhvr>
                                        <p:cTn id="25" dur="1" fill="hold">
                                          <p:stCondLst>
                                            <p:cond delay="0"/>
                                          </p:stCondLst>
                                        </p:cTn>
                                        <p:tgtEl>
                                          <p:spTgt spid="33"/>
                                        </p:tgtEl>
                                        <p:attrNameLst>
                                          <p:attrName>style.visibility</p:attrName>
                                        </p:attrNameLst>
                                      </p:cBhvr>
                                      <p:to>
                                        <p:strVal val="visible"/>
                                      </p:to>
                                    </p:set>
                                    <p:anim calcmode="lin" valueType="num">
                                      <p:cBhvr additive="base">
                                        <p:cTn id="26" dur="1000" fill="hold"/>
                                        <p:tgtEl>
                                          <p:spTgt spid="33"/>
                                        </p:tgtEl>
                                        <p:attrNameLst>
                                          <p:attrName>ppt_x</p:attrName>
                                        </p:attrNameLst>
                                      </p:cBhvr>
                                      <p:tavLst>
                                        <p:tav tm="0">
                                          <p:val>
                                            <p:strVal val="1+#ppt_w/2"/>
                                          </p:val>
                                        </p:tav>
                                        <p:tav tm="100000">
                                          <p:val>
                                            <p:strVal val="#ppt_x"/>
                                          </p:val>
                                        </p:tav>
                                      </p:tavLst>
                                    </p:anim>
                                    <p:anim calcmode="lin" valueType="num">
                                      <p:cBhvr additive="base">
                                        <p:cTn id="27" dur="1000" fill="hold"/>
                                        <p:tgtEl>
                                          <p:spTgt spid="33"/>
                                        </p:tgtEl>
                                        <p:attrNameLst>
                                          <p:attrName>ppt_y</p:attrName>
                                        </p:attrNameLst>
                                      </p:cBhvr>
                                      <p:tavLst>
                                        <p:tav tm="0">
                                          <p:val>
                                            <p:strVal val="#ppt_y"/>
                                          </p:val>
                                        </p:tav>
                                        <p:tav tm="100000">
                                          <p:val>
                                            <p:strVal val="#ppt_y"/>
                                          </p:val>
                                        </p:tav>
                                      </p:tavLst>
                                    </p:anim>
                                  </p:childTnLst>
                                </p:cTn>
                              </p:par>
                              <p:par>
                                <p:cTn id="28" presetID="2" presetClass="entr" presetSubtype="2" decel="100000" fill="hold" grpId="0" nodeType="withEffect">
                                  <p:stCondLst>
                                    <p:cond delay="0"/>
                                  </p:stCondLst>
                                  <p:childTnLst>
                                    <p:set>
                                      <p:cBhvr>
                                        <p:cTn id="29" dur="1" fill="hold">
                                          <p:stCondLst>
                                            <p:cond delay="0"/>
                                          </p:stCondLst>
                                        </p:cTn>
                                        <p:tgtEl>
                                          <p:spTgt spid="34"/>
                                        </p:tgtEl>
                                        <p:attrNameLst>
                                          <p:attrName>style.visibility</p:attrName>
                                        </p:attrNameLst>
                                      </p:cBhvr>
                                      <p:to>
                                        <p:strVal val="visible"/>
                                      </p:to>
                                    </p:set>
                                    <p:anim calcmode="lin" valueType="num">
                                      <p:cBhvr additive="base">
                                        <p:cTn id="30" dur="1000" fill="hold"/>
                                        <p:tgtEl>
                                          <p:spTgt spid="34"/>
                                        </p:tgtEl>
                                        <p:attrNameLst>
                                          <p:attrName>ppt_x</p:attrName>
                                        </p:attrNameLst>
                                      </p:cBhvr>
                                      <p:tavLst>
                                        <p:tav tm="0">
                                          <p:val>
                                            <p:strVal val="1+#ppt_w/2"/>
                                          </p:val>
                                        </p:tav>
                                        <p:tav tm="100000">
                                          <p:val>
                                            <p:strVal val="#ppt_x"/>
                                          </p:val>
                                        </p:tav>
                                      </p:tavLst>
                                    </p:anim>
                                    <p:anim calcmode="lin" valueType="num">
                                      <p:cBhvr additive="base">
                                        <p:cTn id="31" dur="1000" fill="hold"/>
                                        <p:tgtEl>
                                          <p:spTgt spid="34"/>
                                        </p:tgtEl>
                                        <p:attrNameLst>
                                          <p:attrName>ppt_y</p:attrName>
                                        </p:attrNameLst>
                                      </p:cBhvr>
                                      <p:tavLst>
                                        <p:tav tm="0">
                                          <p:val>
                                            <p:strVal val="#ppt_y"/>
                                          </p:val>
                                        </p:tav>
                                        <p:tav tm="100000">
                                          <p:val>
                                            <p:strVal val="#ppt_y"/>
                                          </p:val>
                                        </p:tav>
                                      </p:tavLst>
                                    </p:anim>
                                  </p:childTnLst>
                                </p:cTn>
                              </p:par>
                              <p:par>
                                <p:cTn id="32" presetID="2" presetClass="entr" presetSubtype="2" decel="100000" fill="hold" grpId="0" nodeType="withEffect">
                                  <p:stCondLst>
                                    <p:cond delay="0"/>
                                  </p:stCondLst>
                                  <p:childTnLst>
                                    <p:set>
                                      <p:cBhvr>
                                        <p:cTn id="33" dur="1" fill="hold">
                                          <p:stCondLst>
                                            <p:cond delay="0"/>
                                          </p:stCondLst>
                                        </p:cTn>
                                        <p:tgtEl>
                                          <p:spTgt spid="32"/>
                                        </p:tgtEl>
                                        <p:attrNameLst>
                                          <p:attrName>style.visibility</p:attrName>
                                        </p:attrNameLst>
                                      </p:cBhvr>
                                      <p:to>
                                        <p:strVal val="visible"/>
                                      </p:to>
                                    </p:set>
                                    <p:anim calcmode="lin" valueType="num">
                                      <p:cBhvr additive="base">
                                        <p:cTn id="34" dur="1000" fill="hold"/>
                                        <p:tgtEl>
                                          <p:spTgt spid="32"/>
                                        </p:tgtEl>
                                        <p:attrNameLst>
                                          <p:attrName>ppt_x</p:attrName>
                                        </p:attrNameLst>
                                      </p:cBhvr>
                                      <p:tavLst>
                                        <p:tav tm="0">
                                          <p:val>
                                            <p:strVal val="1+#ppt_w/2"/>
                                          </p:val>
                                        </p:tav>
                                        <p:tav tm="100000">
                                          <p:val>
                                            <p:strVal val="#ppt_x"/>
                                          </p:val>
                                        </p:tav>
                                      </p:tavLst>
                                    </p:anim>
                                    <p:anim calcmode="lin" valueType="num">
                                      <p:cBhvr additive="base">
                                        <p:cTn id="35" dur="1000" fill="hold"/>
                                        <p:tgtEl>
                                          <p:spTgt spid="32"/>
                                        </p:tgtEl>
                                        <p:attrNameLst>
                                          <p:attrName>ppt_y</p:attrName>
                                        </p:attrNameLst>
                                      </p:cBhvr>
                                      <p:tavLst>
                                        <p:tav tm="0">
                                          <p:val>
                                            <p:strVal val="#ppt_y"/>
                                          </p:val>
                                        </p:tav>
                                        <p:tav tm="100000">
                                          <p:val>
                                            <p:strVal val="#ppt_y"/>
                                          </p:val>
                                        </p:tav>
                                      </p:tavLst>
                                    </p:anim>
                                  </p:childTnLst>
                                </p:cTn>
                              </p:par>
                            </p:childTnLst>
                          </p:cTn>
                        </p:par>
                        <p:par>
                          <p:cTn id="36" fill="hold">
                            <p:stCondLst>
                              <p:cond delay="1000"/>
                            </p:stCondLst>
                            <p:childTnLst>
                              <p:par>
                                <p:cTn id="37" presetID="16" presetClass="entr" presetSubtype="37"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barn(outVertical)">
                                      <p:cBhvr>
                                        <p:cTn id="39" dur="1000"/>
                                        <p:tgtEl>
                                          <p:spTgt spid="19"/>
                                        </p:tgtEl>
                                      </p:cBhvr>
                                    </p:animEffect>
                                  </p:childTnLst>
                                </p:cTn>
                              </p:par>
                              <p:par>
                                <p:cTn id="40" presetID="16" presetClass="entr" presetSubtype="37"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arn(outVertical)">
                                      <p:cBhvr>
                                        <p:cTn id="42" dur="1000"/>
                                        <p:tgtEl>
                                          <p:spTgt spid="17"/>
                                        </p:tgtEl>
                                      </p:cBhvr>
                                    </p:animEffect>
                                  </p:childTnLst>
                                </p:cTn>
                              </p:par>
                            </p:childTnLst>
                          </p:cTn>
                        </p:par>
                        <p:par>
                          <p:cTn id="43" fill="hold">
                            <p:stCondLst>
                              <p:cond delay="2000"/>
                            </p:stCondLst>
                            <p:childTnLst>
                              <p:par>
                                <p:cTn id="44" presetID="16" presetClass="entr" presetSubtype="37" fill="hold" grpId="0"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barn(outVertical)">
                                      <p:cBhvr>
                                        <p:cTn id="46"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7" repeatCount="indefinite" fill="hold" display="0">
                  <p:stCondLst>
                    <p:cond delay="indefinite"/>
                  </p:stCondLst>
                  <p:endCondLst>
                    <p:cond evt="onStopAudio" delay="0">
                      <p:tgtEl>
                        <p:sldTgt/>
                      </p:tgtEl>
                    </p:cond>
                  </p:endCondLst>
                </p:cTn>
                <p:tgtEl>
                  <p:spTgt spid="35"/>
                </p:tgtEl>
              </p:cMediaNode>
            </p:audio>
          </p:childTnLst>
        </p:cTn>
      </p:par>
    </p:tnLst>
    <p:bldLst>
      <p:bldP spid="10" grpId="0" animBg="1"/>
      <p:bldP spid="17" grpId="0"/>
      <p:bldP spid="19" grpId="0"/>
      <p:bldP spid="29" grpId="0"/>
      <p:bldP spid="32" grpId="0"/>
      <p:bldP spid="33" grpId="0"/>
      <p:bldP spid="34"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cxnSp>
        <p:nvCxnSpPr>
          <p:cNvPr id="6" name="直接连接符 5">
            <a:extLst>
              <a:ext uri="{FF2B5EF4-FFF2-40B4-BE49-F238E27FC236}">
                <a16:creationId xmlns:a16="http://schemas.microsoft.com/office/drawing/2014/main" id="{27FABF53-335A-46D2-BA3D-20FE49017F5A}"/>
              </a:ext>
            </a:extLst>
          </p:cNvPr>
          <p:cNvCxnSpPr/>
          <p:nvPr/>
        </p:nvCxnSpPr>
        <p:spPr>
          <a:xfrm>
            <a:off x="1835167" y="2346036"/>
            <a:ext cx="0" cy="4511964"/>
          </a:xfrm>
          <a:prstGeom prst="line">
            <a:avLst/>
          </a:prstGeom>
          <a:ln>
            <a:solidFill>
              <a:srgbClr val="EDA853"/>
            </a:solidFill>
          </a:ln>
        </p:spPr>
        <p:style>
          <a:lnRef idx="1">
            <a:schemeClr val="accent1"/>
          </a:lnRef>
          <a:fillRef idx="0">
            <a:schemeClr val="accent1"/>
          </a:fillRef>
          <a:effectRef idx="0">
            <a:schemeClr val="accent1"/>
          </a:effectRef>
          <a:fontRef idx="minor">
            <a:schemeClr val="tx1"/>
          </a:fontRef>
        </p:style>
      </p:cxnSp>
      <p:sp>
        <p:nvSpPr>
          <p:cNvPr id="2" name="菱形 1">
            <a:extLst>
              <a:ext uri="{FF2B5EF4-FFF2-40B4-BE49-F238E27FC236}">
                <a16:creationId xmlns:a16="http://schemas.microsoft.com/office/drawing/2014/main" id="{E69EDCEB-613F-4D08-B04E-5B8E380510C9}"/>
              </a:ext>
            </a:extLst>
          </p:cNvPr>
          <p:cNvSpPr/>
          <p:nvPr/>
        </p:nvSpPr>
        <p:spPr>
          <a:xfrm>
            <a:off x="1481183" y="2119442"/>
            <a:ext cx="707967" cy="707967"/>
          </a:xfrm>
          <a:prstGeom prst="diamond">
            <a:avLst/>
          </a:prstGeom>
          <a:solidFill>
            <a:srgbClr val="EDA853"/>
          </a:solidFill>
          <a:ln>
            <a:solidFill>
              <a:srgbClr val="EDA853"/>
            </a:solidFill>
          </a:ln>
          <a:effectLst>
            <a:outerShdw blurRad="38100" dist="25400" sx="101000" sy="101000" algn="ctr" rotWithShape="0">
              <a:prstClr val="black">
                <a:alpha val="3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菱形 42">
            <a:extLst>
              <a:ext uri="{FF2B5EF4-FFF2-40B4-BE49-F238E27FC236}">
                <a16:creationId xmlns:a16="http://schemas.microsoft.com/office/drawing/2014/main" id="{9813B09B-7EC1-4D47-A718-95BF834D5593}"/>
              </a:ext>
            </a:extLst>
          </p:cNvPr>
          <p:cNvSpPr/>
          <p:nvPr/>
        </p:nvSpPr>
        <p:spPr>
          <a:xfrm>
            <a:off x="1481183" y="3452667"/>
            <a:ext cx="707967" cy="707967"/>
          </a:xfrm>
          <a:prstGeom prst="diamond">
            <a:avLst/>
          </a:prstGeom>
          <a:solidFill>
            <a:srgbClr val="EDA853"/>
          </a:solidFill>
          <a:ln>
            <a:solidFill>
              <a:srgbClr val="EDA853"/>
            </a:solidFill>
          </a:ln>
          <a:effectLst>
            <a:outerShdw blurRad="38100" dist="25400" sx="101000" sy="101000" algn="ctr" rotWithShape="0">
              <a:prstClr val="black">
                <a:alpha val="3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菱形 43">
            <a:extLst>
              <a:ext uri="{FF2B5EF4-FFF2-40B4-BE49-F238E27FC236}">
                <a16:creationId xmlns:a16="http://schemas.microsoft.com/office/drawing/2014/main" id="{2567E05B-2D9D-4744-8655-A3C3E567A1D3}"/>
              </a:ext>
            </a:extLst>
          </p:cNvPr>
          <p:cNvSpPr/>
          <p:nvPr/>
        </p:nvSpPr>
        <p:spPr>
          <a:xfrm>
            <a:off x="1481183" y="4785892"/>
            <a:ext cx="707967" cy="707967"/>
          </a:xfrm>
          <a:prstGeom prst="diamond">
            <a:avLst/>
          </a:prstGeom>
          <a:solidFill>
            <a:srgbClr val="EDA853"/>
          </a:solidFill>
          <a:ln>
            <a:solidFill>
              <a:srgbClr val="EDA853"/>
            </a:solidFill>
          </a:ln>
          <a:effectLst>
            <a:outerShdw blurRad="38100" dist="25400" sx="101000" sy="101000" algn="ctr" rotWithShape="0">
              <a:prstClr val="black">
                <a:alpha val="3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Google Shape;1002;p32">
            <a:extLst>
              <a:ext uri="{FF2B5EF4-FFF2-40B4-BE49-F238E27FC236}">
                <a16:creationId xmlns:a16="http://schemas.microsoft.com/office/drawing/2014/main" id="{1605BA78-06BD-4AA9-832E-61FD4641C9DB}"/>
              </a:ext>
            </a:extLst>
          </p:cNvPr>
          <p:cNvGrpSpPr/>
          <p:nvPr/>
        </p:nvGrpSpPr>
        <p:grpSpPr>
          <a:xfrm>
            <a:off x="1717403" y="2334762"/>
            <a:ext cx="235527" cy="254781"/>
            <a:chOff x="-48237000" y="2342650"/>
            <a:chExt cx="256800" cy="300225"/>
          </a:xfrm>
          <a:solidFill>
            <a:schemeClr val="bg1"/>
          </a:solidFill>
        </p:grpSpPr>
        <p:sp>
          <p:nvSpPr>
            <p:cNvPr id="23" name="Google Shape;1003;p32">
              <a:extLst>
                <a:ext uri="{FF2B5EF4-FFF2-40B4-BE49-F238E27FC236}">
                  <a16:creationId xmlns:a16="http://schemas.microsoft.com/office/drawing/2014/main" id="{86B8FDD8-2A60-49AD-85B5-8E2452A04380}"/>
                </a:ext>
              </a:extLst>
            </p:cNvPr>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 name="Google Shape;1004;p32">
              <a:extLst>
                <a:ext uri="{FF2B5EF4-FFF2-40B4-BE49-F238E27FC236}">
                  <a16:creationId xmlns:a16="http://schemas.microsoft.com/office/drawing/2014/main" id="{F2361F9D-FC44-4816-8703-4A68A41A1657}"/>
                </a:ext>
              </a:extLst>
            </p:cNvPr>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 name="Google Shape;1005;p32">
              <a:extLst>
                <a:ext uri="{FF2B5EF4-FFF2-40B4-BE49-F238E27FC236}">
                  <a16:creationId xmlns:a16="http://schemas.microsoft.com/office/drawing/2014/main" id="{68C4553E-5028-437A-A0A4-B6B2497376B6}"/>
                </a:ext>
              </a:extLst>
            </p:cNvPr>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26" name="Google Shape;973;p32">
            <a:extLst>
              <a:ext uri="{FF2B5EF4-FFF2-40B4-BE49-F238E27FC236}">
                <a16:creationId xmlns:a16="http://schemas.microsoft.com/office/drawing/2014/main" id="{22E84A4D-AB32-4717-BC72-2674041A3A62}"/>
              </a:ext>
            </a:extLst>
          </p:cNvPr>
          <p:cNvSpPr/>
          <p:nvPr/>
        </p:nvSpPr>
        <p:spPr>
          <a:xfrm>
            <a:off x="1717403" y="3674308"/>
            <a:ext cx="269927" cy="248460"/>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bg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nvGrpSpPr>
          <p:cNvPr id="27" name="Google Shape;982;p32">
            <a:extLst>
              <a:ext uri="{FF2B5EF4-FFF2-40B4-BE49-F238E27FC236}">
                <a16:creationId xmlns:a16="http://schemas.microsoft.com/office/drawing/2014/main" id="{8D8BAC7C-6E06-4466-BAFC-AC159CFBDBB9}"/>
              </a:ext>
            </a:extLst>
          </p:cNvPr>
          <p:cNvGrpSpPr/>
          <p:nvPr/>
        </p:nvGrpSpPr>
        <p:grpSpPr>
          <a:xfrm>
            <a:off x="1717403" y="5017811"/>
            <a:ext cx="273886" cy="251375"/>
            <a:chOff x="-31166825" y="1939525"/>
            <a:chExt cx="293800" cy="291425"/>
          </a:xfrm>
          <a:solidFill>
            <a:schemeClr val="bg1"/>
          </a:solidFill>
        </p:grpSpPr>
        <p:sp>
          <p:nvSpPr>
            <p:cNvPr id="28" name="Google Shape;983;p32">
              <a:extLst>
                <a:ext uri="{FF2B5EF4-FFF2-40B4-BE49-F238E27FC236}">
                  <a16:creationId xmlns:a16="http://schemas.microsoft.com/office/drawing/2014/main" id="{B750984E-A54E-4711-91DA-386D20EE69E7}"/>
                </a:ext>
              </a:extLst>
            </p:cNvPr>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 name="Google Shape;984;p32">
              <a:extLst>
                <a:ext uri="{FF2B5EF4-FFF2-40B4-BE49-F238E27FC236}">
                  <a16:creationId xmlns:a16="http://schemas.microsoft.com/office/drawing/2014/main" id="{F0CFEEFD-C8B0-42BD-B238-E6886FA5814C}"/>
                </a:ext>
              </a:extLst>
            </p:cNvPr>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 name="Google Shape;985;p32">
              <a:extLst>
                <a:ext uri="{FF2B5EF4-FFF2-40B4-BE49-F238E27FC236}">
                  <a16:creationId xmlns:a16="http://schemas.microsoft.com/office/drawing/2014/main" id="{BC23681D-1FA6-4BC4-A794-F1E3AF336B04}"/>
                </a:ext>
              </a:extLst>
            </p:cNvPr>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 name="Google Shape;986;p32">
              <a:extLst>
                <a:ext uri="{FF2B5EF4-FFF2-40B4-BE49-F238E27FC236}">
                  <a16:creationId xmlns:a16="http://schemas.microsoft.com/office/drawing/2014/main" id="{C2827E9A-F83B-4F07-B3A8-F31426AA518D}"/>
                </a:ext>
              </a:extLst>
            </p:cNvPr>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 name="Google Shape;987;p32">
              <a:extLst>
                <a:ext uri="{FF2B5EF4-FFF2-40B4-BE49-F238E27FC236}">
                  <a16:creationId xmlns:a16="http://schemas.microsoft.com/office/drawing/2014/main" id="{2C687E8A-1FCD-4873-924C-F979CA17349D}"/>
                </a:ext>
              </a:extLst>
            </p:cNvPr>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 name="Google Shape;988;p32">
              <a:extLst>
                <a:ext uri="{FF2B5EF4-FFF2-40B4-BE49-F238E27FC236}">
                  <a16:creationId xmlns:a16="http://schemas.microsoft.com/office/drawing/2014/main" id="{9D6E5B73-144D-414C-8355-9D7D4288C0A0}"/>
                </a:ext>
              </a:extLst>
            </p:cNvPr>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 name="Google Shape;989;p32">
              <a:extLst>
                <a:ext uri="{FF2B5EF4-FFF2-40B4-BE49-F238E27FC236}">
                  <a16:creationId xmlns:a16="http://schemas.microsoft.com/office/drawing/2014/main" id="{0F4AFD0A-B588-4BB0-8878-BD0855DF6D88}"/>
                </a:ext>
              </a:extLst>
            </p:cNvPr>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 name="Google Shape;990;p32">
              <a:extLst>
                <a:ext uri="{FF2B5EF4-FFF2-40B4-BE49-F238E27FC236}">
                  <a16:creationId xmlns:a16="http://schemas.microsoft.com/office/drawing/2014/main" id="{B9D66A8B-07CC-4077-8C11-64C24ED7F6A7}"/>
                </a:ext>
              </a:extLst>
            </p:cNvPr>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 name="Google Shape;991;p32">
              <a:extLst>
                <a:ext uri="{FF2B5EF4-FFF2-40B4-BE49-F238E27FC236}">
                  <a16:creationId xmlns:a16="http://schemas.microsoft.com/office/drawing/2014/main" id="{67B942D6-7070-48D4-BA13-1F2D2FCD31A8}"/>
                </a:ext>
              </a:extLst>
            </p:cNvPr>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 name="Google Shape;992;p32">
              <a:extLst>
                <a:ext uri="{FF2B5EF4-FFF2-40B4-BE49-F238E27FC236}">
                  <a16:creationId xmlns:a16="http://schemas.microsoft.com/office/drawing/2014/main" id="{8372D533-9A24-43CE-9219-98D32A2B098B}"/>
                </a:ext>
              </a:extLst>
            </p:cNvPr>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 name="Google Shape;993;p32">
              <a:extLst>
                <a:ext uri="{FF2B5EF4-FFF2-40B4-BE49-F238E27FC236}">
                  <a16:creationId xmlns:a16="http://schemas.microsoft.com/office/drawing/2014/main" id="{40008EAA-CF1C-4411-A39A-0016AEB7CF94}"/>
                </a:ext>
              </a:extLst>
            </p:cNvPr>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45" name="文本框 44">
            <a:extLst>
              <a:ext uri="{FF2B5EF4-FFF2-40B4-BE49-F238E27FC236}">
                <a16:creationId xmlns:a16="http://schemas.microsoft.com/office/drawing/2014/main" id="{7B24566F-3856-4CB8-ADA2-470F4E84F217}"/>
              </a:ext>
            </a:extLst>
          </p:cNvPr>
          <p:cNvSpPr txBox="1"/>
          <p:nvPr/>
        </p:nvSpPr>
        <p:spPr>
          <a:xfrm>
            <a:off x="4322450" y="2422471"/>
            <a:ext cx="6802741" cy="315471"/>
          </a:xfrm>
          <a:prstGeom prst="rect">
            <a:avLst/>
          </a:prstGeom>
          <a:noFill/>
        </p:spPr>
        <p:txBody>
          <a:bodyPr wrap="square" rtlCol="0">
            <a:spAutoFit/>
          </a:bodyPr>
          <a:lstStyle/>
          <a:p>
            <a:pPr algn="just">
              <a:lnSpc>
                <a:spcPts val="2000"/>
              </a:lnSpc>
            </a:pPr>
            <a:r>
              <a:rPr lang="en-US" altLang="zh-CN"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46" name="文本框 45">
            <a:extLst>
              <a:ext uri="{FF2B5EF4-FFF2-40B4-BE49-F238E27FC236}">
                <a16:creationId xmlns:a16="http://schemas.microsoft.com/office/drawing/2014/main" id="{842B4ACB-6121-428F-AB33-F4933D4D09C8}"/>
              </a:ext>
            </a:extLst>
          </p:cNvPr>
          <p:cNvSpPr txBox="1"/>
          <p:nvPr/>
        </p:nvSpPr>
        <p:spPr>
          <a:xfrm>
            <a:off x="4322449" y="2064843"/>
            <a:ext cx="2018155" cy="461665"/>
          </a:xfrm>
          <a:prstGeom prst="rect">
            <a:avLst/>
          </a:prstGeom>
          <a:noFill/>
        </p:spPr>
        <p:txBody>
          <a:bodyPr wrap="square" rtlCol="0">
            <a:spAutoFit/>
          </a:bodyPr>
          <a:lstStyle/>
          <a:p>
            <a:pPr algn="ju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7" name="文本框 46">
            <a:extLst>
              <a:ext uri="{FF2B5EF4-FFF2-40B4-BE49-F238E27FC236}">
                <a16:creationId xmlns:a16="http://schemas.microsoft.com/office/drawing/2014/main" id="{4098101C-C5FA-4BAC-A529-3C5F083596B7}"/>
              </a:ext>
            </a:extLst>
          </p:cNvPr>
          <p:cNvSpPr txBox="1"/>
          <p:nvPr/>
        </p:nvSpPr>
        <p:spPr>
          <a:xfrm>
            <a:off x="2661257" y="2095385"/>
            <a:ext cx="1009078" cy="733534"/>
          </a:xfrm>
          <a:prstGeom prst="rect">
            <a:avLst/>
          </a:prstGeom>
          <a:noFill/>
        </p:spPr>
        <p:txBody>
          <a:bodyPr wrap="square" rtlCol="0">
            <a:spAutoFit/>
          </a:bodyPr>
          <a:lstStyle/>
          <a:p>
            <a:pPr algn="just">
              <a:lnSpc>
                <a:spcPts val="2500"/>
              </a:lnSpc>
            </a:pPr>
            <a:r>
              <a:rPr lang="en-US" altLang="zh-CN"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THE</a:t>
            </a:r>
            <a:r>
              <a:rPr lang="en-US" altLang="zh-CN" sz="28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 </a:t>
            </a:r>
          </a:p>
          <a:p>
            <a:pPr algn="just">
              <a:lnSpc>
                <a:spcPts val="2500"/>
              </a:lnSpc>
            </a:pPr>
            <a:r>
              <a:rPr lang="en-US" altLang="zh-CN" sz="28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ONE</a:t>
            </a:r>
            <a:endParaRPr lang="zh-CN" altLang="en-US" sz="28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8" name="文本框 47">
            <a:extLst>
              <a:ext uri="{FF2B5EF4-FFF2-40B4-BE49-F238E27FC236}">
                <a16:creationId xmlns:a16="http://schemas.microsoft.com/office/drawing/2014/main" id="{3E447F41-F4A8-43E7-A2A3-5F2FDB8E6950}"/>
              </a:ext>
            </a:extLst>
          </p:cNvPr>
          <p:cNvSpPr txBox="1"/>
          <p:nvPr/>
        </p:nvSpPr>
        <p:spPr>
          <a:xfrm>
            <a:off x="2656874" y="3439883"/>
            <a:ext cx="1233799" cy="733534"/>
          </a:xfrm>
          <a:prstGeom prst="rect">
            <a:avLst/>
          </a:prstGeom>
          <a:noFill/>
        </p:spPr>
        <p:txBody>
          <a:bodyPr wrap="square" rtlCol="0">
            <a:spAutoFit/>
          </a:bodyPr>
          <a:lstStyle/>
          <a:p>
            <a:pPr algn="just">
              <a:lnSpc>
                <a:spcPts val="2500"/>
              </a:lnSpc>
            </a:pPr>
            <a:r>
              <a:rPr lang="en-US" altLang="zh-CN"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THE</a:t>
            </a:r>
            <a:r>
              <a:rPr lang="en-US" altLang="zh-CN" sz="28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 </a:t>
            </a:r>
          </a:p>
          <a:p>
            <a:pPr algn="just">
              <a:lnSpc>
                <a:spcPts val="2500"/>
              </a:lnSpc>
            </a:pPr>
            <a:r>
              <a:rPr lang="en-US" altLang="zh-CN" sz="28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TWO</a:t>
            </a:r>
            <a:endParaRPr lang="zh-CN" altLang="en-US" sz="28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9" name="文本框 48">
            <a:extLst>
              <a:ext uri="{FF2B5EF4-FFF2-40B4-BE49-F238E27FC236}">
                <a16:creationId xmlns:a16="http://schemas.microsoft.com/office/drawing/2014/main" id="{525B6633-8359-4074-9A92-50386F1FA3C2}"/>
              </a:ext>
            </a:extLst>
          </p:cNvPr>
          <p:cNvSpPr txBox="1"/>
          <p:nvPr/>
        </p:nvSpPr>
        <p:spPr>
          <a:xfrm>
            <a:off x="2652491" y="4769238"/>
            <a:ext cx="1520591" cy="733534"/>
          </a:xfrm>
          <a:prstGeom prst="rect">
            <a:avLst/>
          </a:prstGeom>
          <a:noFill/>
        </p:spPr>
        <p:txBody>
          <a:bodyPr wrap="square" rtlCol="0">
            <a:spAutoFit/>
          </a:bodyPr>
          <a:lstStyle/>
          <a:p>
            <a:pPr algn="just">
              <a:lnSpc>
                <a:spcPts val="2500"/>
              </a:lnSpc>
            </a:pPr>
            <a:r>
              <a:rPr lang="en-US" altLang="zh-CN"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THE</a:t>
            </a:r>
            <a:r>
              <a:rPr lang="en-US" altLang="zh-CN" sz="28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 </a:t>
            </a:r>
          </a:p>
          <a:p>
            <a:pPr algn="just">
              <a:lnSpc>
                <a:spcPts val="2500"/>
              </a:lnSpc>
            </a:pPr>
            <a:r>
              <a:rPr lang="en-US" altLang="zh-CN" sz="28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THREE</a:t>
            </a:r>
            <a:endParaRPr lang="zh-CN" altLang="en-US" sz="28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52" name="文本框 51">
            <a:extLst>
              <a:ext uri="{FF2B5EF4-FFF2-40B4-BE49-F238E27FC236}">
                <a16:creationId xmlns:a16="http://schemas.microsoft.com/office/drawing/2014/main" id="{3F10325A-39A9-4021-9D0C-79F808252417}"/>
              </a:ext>
            </a:extLst>
          </p:cNvPr>
          <p:cNvSpPr txBox="1"/>
          <p:nvPr/>
        </p:nvSpPr>
        <p:spPr>
          <a:xfrm>
            <a:off x="4322450" y="3810295"/>
            <a:ext cx="6802741" cy="315471"/>
          </a:xfrm>
          <a:prstGeom prst="rect">
            <a:avLst/>
          </a:prstGeom>
          <a:noFill/>
        </p:spPr>
        <p:txBody>
          <a:bodyPr wrap="square" rtlCol="0">
            <a:spAutoFit/>
          </a:bodyPr>
          <a:lstStyle/>
          <a:p>
            <a:pPr algn="just">
              <a:lnSpc>
                <a:spcPts val="2000"/>
              </a:lnSpc>
            </a:pPr>
            <a:r>
              <a:rPr lang="en-US" altLang="zh-CN"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53" name="文本框 52">
            <a:extLst>
              <a:ext uri="{FF2B5EF4-FFF2-40B4-BE49-F238E27FC236}">
                <a16:creationId xmlns:a16="http://schemas.microsoft.com/office/drawing/2014/main" id="{D808ABA9-160D-42B3-9A87-616E92B7595C}"/>
              </a:ext>
            </a:extLst>
          </p:cNvPr>
          <p:cNvSpPr txBox="1"/>
          <p:nvPr/>
        </p:nvSpPr>
        <p:spPr>
          <a:xfrm>
            <a:off x="4322449" y="3452667"/>
            <a:ext cx="2018155" cy="461665"/>
          </a:xfrm>
          <a:prstGeom prst="rect">
            <a:avLst/>
          </a:prstGeom>
          <a:noFill/>
        </p:spPr>
        <p:txBody>
          <a:bodyPr wrap="square" rtlCol="0">
            <a:spAutoFit/>
          </a:bodyPr>
          <a:lstStyle/>
          <a:p>
            <a:pPr algn="ju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54" name="文本框 53">
            <a:extLst>
              <a:ext uri="{FF2B5EF4-FFF2-40B4-BE49-F238E27FC236}">
                <a16:creationId xmlns:a16="http://schemas.microsoft.com/office/drawing/2014/main" id="{26B6DCCB-BFF2-4697-A0C3-C2B1D2363C22}"/>
              </a:ext>
            </a:extLst>
          </p:cNvPr>
          <p:cNvSpPr txBox="1"/>
          <p:nvPr/>
        </p:nvSpPr>
        <p:spPr>
          <a:xfrm>
            <a:off x="4322450" y="5198119"/>
            <a:ext cx="6802741" cy="315471"/>
          </a:xfrm>
          <a:prstGeom prst="rect">
            <a:avLst/>
          </a:prstGeom>
          <a:noFill/>
        </p:spPr>
        <p:txBody>
          <a:bodyPr wrap="square" rtlCol="0">
            <a:spAutoFit/>
          </a:bodyPr>
          <a:lstStyle/>
          <a:p>
            <a:pPr algn="just">
              <a:lnSpc>
                <a:spcPts val="2000"/>
              </a:lnSpc>
            </a:pPr>
            <a:r>
              <a:rPr lang="en-US" altLang="zh-CN"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55" name="文本框 54">
            <a:extLst>
              <a:ext uri="{FF2B5EF4-FFF2-40B4-BE49-F238E27FC236}">
                <a16:creationId xmlns:a16="http://schemas.microsoft.com/office/drawing/2014/main" id="{A537694E-8200-41B6-AAEC-D854EFB10000}"/>
              </a:ext>
            </a:extLst>
          </p:cNvPr>
          <p:cNvSpPr txBox="1"/>
          <p:nvPr/>
        </p:nvSpPr>
        <p:spPr>
          <a:xfrm>
            <a:off x="4322449" y="4840491"/>
            <a:ext cx="2018155" cy="461665"/>
          </a:xfrm>
          <a:prstGeom prst="rect">
            <a:avLst/>
          </a:prstGeom>
          <a:noFill/>
        </p:spPr>
        <p:txBody>
          <a:bodyPr wrap="square" rtlCol="0">
            <a:spAutoFit/>
          </a:bodyPr>
          <a:lstStyle/>
          <a:p>
            <a:pPr algn="ju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Tree>
    <p:extLst>
      <p:ext uri="{BB962C8B-B14F-4D97-AF65-F5344CB8AC3E}">
        <p14:creationId xmlns:p14="http://schemas.microsoft.com/office/powerpoint/2010/main" val="3264769100"/>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000" fill="hold"/>
                                        <p:tgtEl>
                                          <p:spTgt spid="22"/>
                                        </p:tgtEl>
                                        <p:attrNameLst>
                                          <p:attrName>ppt_x</p:attrName>
                                        </p:attrNameLst>
                                      </p:cBhvr>
                                      <p:tavLst>
                                        <p:tav tm="0">
                                          <p:val>
                                            <p:strVal val="#ppt_x"/>
                                          </p:val>
                                        </p:tav>
                                        <p:tav tm="100000">
                                          <p:val>
                                            <p:strVal val="#ppt_x"/>
                                          </p:val>
                                        </p:tav>
                                      </p:tavLst>
                                    </p:anim>
                                    <p:anim calcmode="lin" valueType="num">
                                      <p:cBhvr additive="base">
                                        <p:cTn id="12" dur="100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1000" fill="hold"/>
                                        <p:tgtEl>
                                          <p:spTgt spid="26"/>
                                        </p:tgtEl>
                                        <p:attrNameLst>
                                          <p:attrName>ppt_x</p:attrName>
                                        </p:attrNameLst>
                                      </p:cBhvr>
                                      <p:tavLst>
                                        <p:tav tm="0">
                                          <p:val>
                                            <p:strVal val="#ppt_x"/>
                                          </p:val>
                                        </p:tav>
                                        <p:tav tm="100000">
                                          <p:val>
                                            <p:strVal val="#ppt_x"/>
                                          </p:val>
                                        </p:tav>
                                      </p:tavLst>
                                    </p:anim>
                                    <p:anim calcmode="lin" valueType="num">
                                      <p:cBhvr additive="base">
                                        <p:cTn id="16" dur="10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1000" fill="hold"/>
                                        <p:tgtEl>
                                          <p:spTgt spid="27"/>
                                        </p:tgtEl>
                                        <p:attrNameLst>
                                          <p:attrName>ppt_x</p:attrName>
                                        </p:attrNameLst>
                                      </p:cBhvr>
                                      <p:tavLst>
                                        <p:tav tm="0">
                                          <p:val>
                                            <p:strVal val="#ppt_x"/>
                                          </p:val>
                                        </p:tav>
                                        <p:tav tm="100000">
                                          <p:val>
                                            <p:strVal val="#ppt_x"/>
                                          </p:val>
                                        </p:tav>
                                      </p:tavLst>
                                    </p:anim>
                                    <p:anim calcmode="lin" valueType="num">
                                      <p:cBhvr additive="base">
                                        <p:cTn id="20" dur="1000" fill="hold"/>
                                        <p:tgtEl>
                                          <p:spTgt spid="2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 calcmode="lin" valueType="num">
                                      <p:cBhvr additive="base">
                                        <p:cTn id="23" dur="1000" fill="hold"/>
                                        <p:tgtEl>
                                          <p:spTgt spid="45"/>
                                        </p:tgtEl>
                                        <p:attrNameLst>
                                          <p:attrName>ppt_x</p:attrName>
                                        </p:attrNameLst>
                                      </p:cBhvr>
                                      <p:tavLst>
                                        <p:tav tm="0">
                                          <p:val>
                                            <p:strVal val="#ppt_x"/>
                                          </p:val>
                                        </p:tav>
                                        <p:tav tm="100000">
                                          <p:val>
                                            <p:strVal val="#ppt_x"/>
                                          </p:val>
                                        </p:tav>
                                      </p:tavLst>
                                    </p:anim>
                                    <p:anim calcmode="lin" valueType="num">
                                      <p:cBhvr additive="base">
                                        <p:cTn id="24" dur="1000" fill="hold"/>
                                        <p:tgtEl>
                                          <p:spTgt spid="45"/>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1000" fill="hold"/>
                                        <p:tgtEl>
                                          <p:spTgt spid="46"/>
                                        </p:tgtEl>
                                        <p:attrNameLst>
                                          <p:attrName>ppt_x</p:attrName>
                                        </p:attrNameLst>
                                      </p:cBhvr>
                                      <p:tavLst>
                                        <p:tav tm="0">
                                          <p:val>
                                            <p:strVal val="#ppt_x"/>
                                          </p:val>
                                        </p:tav>
                                        <p:tav tm="100000">
                                          <p:val>
                                            <p:strVal val="#ppt_x"/>
                                          </p:val>
                                        </p:tav>
                                      </p:tavLst>
                                    </p:anim>
                                    <p:anim calcmode="lin" valueType="num">
                                      <p:cBhvr additive="base">
                                        <p:cTn id="28" dur="1000" fill="hold"/>
                                        <p:tgtEl>
                                          <p:spTgt spid="46"/>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1000" fill="hold"/>
                                        <p:tgtEl>
                                          <p:spTgt spid="47"/>
                                        </p:tgtEl>
                                        <p:attrNameLst>
                                          <p:attrName>ppt_x</p:attrName>
                                        </p:attrNameLst>
                                      </p:cBhvr>
                                      <p:tavLst>
                                        <p:tav tm="0">
                                          <p:val>
                                            <p:strVal val="#ppt_x"/>
                                          </p:val>
                                        </p:tav>
                                        <p:tav tm="100000">
                                          <p:val>
                                            <p:strVal val="#ppt_x"/>
                                          </p:val>
                                        </p:tav>
                                      </p:tavLst>
                                    </p:anim>
                                    <p:anim calcmode="lin" valueType="num">
                                      <p:cBhvr additive="base">
                                        <p:cTn id="32" dur="1000" fill="hold"/>
                                        <p:tgtEl>
                                          <p:spTgt spid="4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8"/>
                                        </p:tgtEl>
                                        <p:attrNameLst>
                                          <p:attrName>style.visibility</p:attrName>
                                        </p:attrNameLst>
                                      </p:cBhvr>
                                      <p:to>
                                        <p:strVal val="visible"/>
                                      </p:to>
                                    </p:set>
                                    <p:anim calcmode="lin" valueType="num">
                                      <p:cBhvr additive="base">
                                        <p:cTn id="35" dur="1000" fill="hold"/>
                                        <p:tgtEl>
                                          <p:spTgt spid="48"/>
                                        </p:tgtEl>
                                        <p:attrNameLst>
                                          <p:attrName>ppt_x</p:attrName>
                                        </p:attrNameLst>
                                      </p:cBhvr>
                                      <p:tavLst>
                                        <p:tav tm="0">
                                          <p:val>
                                            <p:strVal val="#ppt_x"/>
                                          </p:val>
                                        </p:tav>
                                        <p:tav tm="100000">
                                          <p:val>
                                            <p:strVal val="#ppt_x"/>
                                          </p:val>
                                        </p:tav>
                                      </p:tavLst>
                                    </p:anim>
                                    <p:anim calcmode="lin" valueType="num">
                                      <p:cBhvr additive="base">
                                        <p:cTn id="36" dur="1000" fill="hold"/>
                                        <p:tgtEl>
                                          <p:spTgt spid="4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 calcmode="lin" valueType="num">
                                      <p:cBhvr additive="base">
                                        <p:cTn id="39" dur="1000" fill="hold"/>
                                        <p:tgtEl>
                                          <p:spTgt spid="49"/>
                                        </p:tgtEl>
                                        <p:attrNameLst>
                                          <p:attrName>ppt_x</p:attrName>
                                        </p:attrNameLst>
                                      </p:cBhvr>
                                      <p:tavLst>
                                        <p:tav tm="0">
                                          <p:val>
                                            <p:strVal val="#ppt_x"/>
                                          </p:val>
                                        </p:tav>
                                        <p:tav tm="100000">
                                          <p:val>
                                            <p:strVal val="#ppt_x"/>
                                          </p:val>
                                        </p:tav>
                                      </p:tavLst>
                                    </p:anim>
                                    <p:anim calcmode="lin" valueType="num">
                                      <p:cBhvr additive="base">
                                        <p:cTn id="40" dur="1000" fill="hold"/>
                                        <p:tgtEl>
                                          <p:spTgt spid="4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52"/>
                                        </p:tgtEl>
                                        <p:attrNameLst>
                                          <p:attrName>style.visibility</p:attrName>
                                        </p:attrNameLst>
                                      </p:cBhvr>
                                      <p:to>
                                        <p:strVal val="visible"/>
                                      </p:to>
                                    </p:set>
                                    <p:anim calcmode="lin" valueType="num">
                                      <p:cBhvr additive="base">
                                        <p:cTn id="43" dur="1000" fill="hold"/>
                                        <p:tgtEl>
                                          <p:spTgt spid="52"/>
                                        </p:tgtEl>
                                        <p:attrNameLst>
                                          <p:attrName>ppt_x</p:attrName>
                                        </p:attrNameLst>
                                      </p:cBhvr>
                                      <p:tavLst>
                                        <p:tav tm="0">
                                          <p:val>
                                            <p:strVal val="#ppt_x"/>
                                          </p:val>
                                        </p:tav>
                                        <p:tav tm="100000">
                                          <p:val>
                                            <p:strVal val="#ppt_x"/>
                                          </p:val>
                                        </p:tav>
                                      </p:tavLst>
                                    </p:anim>
                                    <p:anim calcmode="lin" valueType="num">
                                      <p:cBhvr additive="base">
                                        <p:cTn id="44" dur="1000" fill="hold"/>
                                        <p:tgtEl>
                                          <p:spTgt spid="52"/>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53"/>
                                        </p:tgtEl>
                                        <p:attrNameLst>
                                          <p:attrName>style.visibility</p:attrName>
                                        </p:attrNameLst>
                                      </p:cBhvr>
                                      <p:to>
                                        <p:strVal val="visible"/>
                                      </p:to>
                                    </p:set>
                                    <p:anim calcmode="lin" valueType="num">
                                      <p:cBhvr additive="base">
                                        <p:cTn id="47" dur="1000" fill="hold"/>
                                        <p:tgtEl>
                                          <p:spTgt spid="53"/>
                                        </p:tgtEl>
                                        <p:attrNameLst>
                                          <p:attrName>ppt_x</p:attrName>
                                        </p:attrNameLst>
                                      </p:cBhvr>
                                      <p:tavLst>
                                        <p:tav tm="0">
                                          <p:val>
                                            <p:strVal val="#ppt_x"/>
                                          </p:val>
                                        </p:tav>
                                        <p:tav tm="100000">
                                          <p:val>
                                            <p:strVal val="#ppt_x"/>
                                          </p:val>
                                        </p:tav>
                                      </p:tavLst>
                                    </p:anim>
                                    <p:anim calcmode="lin" valueType="num">
                                      <p:cBhvr additive="base">
                                        <p:cTn id="48" dur="1000" fill="hold"/>
                                        <p:tgtEl>
                                          <p:spTgt spid="5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54"/>
                                        </p:tgtEl>
                                        <p:attrNameLst>
                                          <p:attrName>style.visibility</p:attrName>
                                        </p:attrNameLst>
                                      </p:cBhvr>
                                      <p:to>
                                        <p:strVal val="visible"/>
                                      </p:to>
                                    </p:set>
                                    <p:anim calcmode="lin" valueType="num">
                                      <p:cBhvr additive="base">
                                        <p:cTn id="51" dur="1000" fill="hold"/>
                                        <p:tgtEl>
                                          <p:spTgt spid="54"/>
                                        </p:tgtEl>
                                        <p:attrNameLst>
                                          <p:attrName>ppt_x</p:attrName>
                                        </p:attrNameLst>
                                      </p:cBhvr>
                                      <p:tavLst>
                                        <p:tav tm="0">
                                          <p:val>
                                            <p:strVal val="#ppt_x"/>
                                          </p:val>
                                        </p:tav>
                                        <p:tav tm="100000">
                                          <p:val>
                                            <p:strVal val="#ppt_x"/>
                                          </p:val>
                                        </p:tav>
                                      </p:tavLst>
                                    </p:anim>
                                    <p:anim calcmode="lin" valueType="num">
                                      <p:cBhvr additive="base">
                                        <p:cTn id="52" dur="1000" fill="hold"/>
                                        <p:tgtEl>
                                          <p:spTgt spid="54"/>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5"/>
                                        </p:tgtEl>
                                        <p:attrNameLst>
                                          <p:attrName>style.visibility</p:attrName>
                                        </p:attrNameLst>
                                      </p:cBhvr>
                                      <p:to>
                                        <p:strVal val="visible"/>
                                      </p:to>
                                    </p:set>
                                    <p:anim calcmode="lin" valueType="num">
                                      <p:cBhvr additive="base">
                                        <p:cTn id="55" dur="1000" fill="hold"/>
                                        <p:tgtEl>
                                          <p:spTgt spid="55"/>
                                        </p:tgtEl>
                                        <p:attrNameLst>
                                          <p:attrName>ppt_x</p:attrName>
                                        </p:attrNameLst>
                                      </p:cBhvr>
                                      <p:tavLst>
                                        <p:tav tm="0">
                                          <p:val>
                                            <p:strVal val="#ppt_x"/>
                                          </p:val>
                                        </p:tav>
                                        <p:tav tm="100000">
                                          <p:val>
                                            <p:strVal val="#ppt_x"/>
                                          </p:val>
                                        </p:tav>
                                      </p:tavLst>
                                    </p:anim>
                                    <p:anim calcmode="lin" valueType="num">
                                      <p:cBhvr additive="base">
                                        <p:cTn id="56" dur="1000" fill="hold"/>
                                        <p:tgtEl>
                                          <p:spTgt spid="55"/>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2"/>
                                        </p:tgtEl>
                                        <p:attrNameLst>
                                          <p:attrName>style.visibility</p:attrName>
                                        </p:attrNameLst>
                                      </p:cBhvr>
                                      <p:to>
                                        <p:strVal val="visible"/>
                                      </p:to>
                                    </p:set>
                                    <p:anim calcmode="lin" valueType="num">
                                      <p:cBhvr additive="base">
                                        <p:cTn id="59" dur="1000" fill="hold"/>
                                        <p:tgtEl>
                                          <p:spTgt spid="2"/>
                                        </p:tgtEl>
                                        <p:attrNameLst>
                                          <p:attrName>ppt_x</p:attrName>
                                        </p:attrNameLst>
                                      </p:cBhvr>
                                      <p:tavLst>
                                        <p:tav tm="0">
                                          <p:val>
                                            <p:strVal val="#ppt_x"/>
                                          </p:val>
                                        </p:tav>
                                        <p:tav tm="100000">
                                          <p:val>
                                            <p:strVal val="#ppt_x"/>
                                          </p:val>
                                        </p:tav>
                                      </p:tavLst>
                                    </p:anim>
                                    <p:anim calcmode="lin" valueType="num">
                                      <p:cBhvr additive="base">
                                        <p:cTn id="60" dur="1000" fill="hold"/>
                                        <p:tgtEl>
                                          <p:spTgt spid="2"/>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43"/>
                                        </p:tgtEl>
                                        <p:attrNameLst>
                                          <p:attrName>style.visibility</p:attrName>
                                        </p:attrNameLst>
                                      </p:cBhvr>
                                      <p:to>
                                        <p:strVal val="visible"/>
                                      </p:to>
                                    </p:set>
                                    <p:anim calcmode="lin" valueType="num">
                                      <p:cBhvr additive="base">
                                        <p:cTn id="63" dur="1000" fill="hold"/>
                                        <p:tgtEl>
                                          <p:spTgt spid="43"/>
                                        </p:tgtEl>
                                        <p:attrNameLst>
                                          <p:attrName>ppt_x</p:attrName>
                                        </p:attrNameLst>
                                      </p:cBhvr>
                                      <p:tavLst>
                                        <p:tav tm="0">
                                          <p:val>
                                            <p:strVal val="#ppt_x"/>
                                          </p:val>
                                        </p:tav>
                                        <p:tav tm="100000">
                                          <p:val>
                                            <p:strVal val="#ppt_x"/>
                                          </p:val>
                                        </p:tav>
                                      </p:tavLst>
                                    </p:anim>
                                    <p:anim calcmode="lin" valueType="num">
                                      <p:cBhvr additive="base">
                                        <p:cTn id="64" dur="1000" fill="hold"/>
                                        <p:tgtEl>
                                          <p:spTgt spid="43"/>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44"/>
                                        </p:tgtEl>
                                        <p:attrNameLst>
                                          <p:attrName>style.visibility</p:attrName>
                                        </p:attrNameLst>
                                      </p:cBhvr>
                                      <p:to>
                                        <p:strVal val="visible"/>
                                      </p:to>
                                    </p:set>
                                    <p:anim calcmode="lin" valueType="num">
                                      <p:cBhvr additive="base">
                                        <p:cTn id="67" dur="1000" fill="hold"/>
                                        <p:tgtEl>
                                          <p:spTgt spid="44"/>
                                        </p:tgtEl>
                                        <p:attrNameLst>
                                          <p:attrName>ppt_x</p:attrName>
                                        </p:attrNameLst>
                                      </p:cBhvr>
                                      <p:tavLst>
                                        <p:tav tm="0">
                                          <p:val>
                                            <p:strVal val="#ppt_x"/>
                                          </p:val>
                                        </p:tav>
                                        <p:tav tm="100000">
                                          <p:val>
                                            <p:strVal val="#ppt_x"/>
                                          </p:val>
                                        </p:tav>
                                      </p:tavLst>
                                    </p:anim>
                                    <p:anim calcmode="lin" valueType="num">
                                      <p:cBhvr additive="base">
                                        <p:cTn id="68" dur="10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3" grpId="0" animBg="1"/>
      <p:bldP spid="44" grpId="0" animBg="1"/>
      <p:bldP spid="26" grpId="0" animBg="1"/>
      <p:bldP spid="45" grpId="0"/>
      <p:bldP spid="46" grpId="0"/>
      <p:bldP spid="47" grpId="0"/>
      <p:bldP spid="48" grpId="0"/>
      <p:bldP spid="49" grpId="0"/>
      <p:bldP spid="52" grpId="0"/>
      <p:bldP spid="53" grpId="0"/>
      <p:bldP spid="54" grpId="0"/>
      <p:bldP spid="5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6" name="组合 5">
            <a:extLst>
              <a:ext uri="{FF2B5EF4-FFF2-40B4-BE49-F238E27FC236}">
                <a16:creationId xmlns:a16="http://schemas.microsoft.com/office/drawing/2014/main" id="{747144DC-43A6-46C4-ADF3-3E3FF46EA48C}"/>
              </a:ext>
            </a:extLst>
          </p:cNvPr>
          <p:cNvGrpSpPr/>
          <p:nvPr/>
        </p:nvGrpSpPr>
        <p:grpSpPr>
          <a:xfrm>
            <a:off x="2520549" y="2053043"/>
            <a:ext cx="6733518" cy="4016780"/>
            <a:chOff x="4801098" y="1775657"/>
            <a:chExt cx="7190119" cy="4114803"/>
          </a:xfrm>
          <a:solidFill>
            <a:schemeClr val="bg1">
              <a:lumMod val="85000"/>
            </a:schemeClr>
          </a:solidFill>
        </p:grpSpPr>
        <p:sp>
          <p:nvSpPr>
            <p:cNvPr id="7" name="AutoShape 9">
              <a:extLst>
                <a:ext uri="{FF2B5EF4-FFF2-40B4-BE49-F238E27FC236}">
                  <a16:creationId xmlns:a16="http://schemas.microsoft.com/office/drawing/2014/main" id="{C9FF40E4-4F09-40C1-ACB5-476BD7F5FB60}"/>
                </a:ext>
              </a:extLst>
            </p:cNvPr>
            <p:cNvSpPr>
              <a:spLocks/>
            </p:cNvSpPr>
            <p:nvPr/>
          </p:nvSpPr>
          <p:spPr bwMode="auto">
            <a:xfrm>
              <a:off x="6891738" y="1904125"/>
              <a:ext cx="709108" cy="848387"/>
            </a:xfrm>
            <a:custGeom>
              <a:avLst/>
              <a:gdLst>
                <a:gd name="T0" fmla="*/ 247997 w 21600"/>
                <a:gd name="T1" fmla="*/ 296543 h 21600"/>
                <a:gd name="T2" fmla="*/ 247997 w 21600"/>
                <a:gd name="T3" fmla="*/ 296543 h 21600"/>
                <a:gd name="T4" fmla="*/ 247997 w 21600"/>
                <a:gd name="T5" fmla="*/ 296543 h 21600"/>
                <a:gd name="T6" fmla="*/ 247997 w 21600"/>
                <a:gd name="T7" fmla="*/ 29654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5105" y="2560"/>
                  </a:moveTo>
                  <a:lnTo>
                    <a:pt x="5007" y="2560"/>
                  </a:lnTo>
                  <a:lnTo>
                    <a:pt x="5007" y="2626"/>
                  </a:lnTo>
                  <a:lnTo>
                    <a:pt x="4810" y="2691"/>
                  </a:lnTo>
                  <a:lnTo>
                    <a:pt x="4712" y="2823"/>
                  </a:lnTo>
                  <a:lnTo>
                    <a:pt x="4712" y="2888"/>
                  </a:lnTo>
                  <a:lnTo>
                    <a:pt x="4614" y="3020"/>
                  </a:lnTo>
                  <a:lnTo>
                    <a:pt x="4712" y="3085"/>
                  </a:lnTo>
                  <a:lnTo>
                    <a:pt x="4712" y="3873"/>
                  </a:lnTo>
                  <a:lnTo>
                    <a:pt x="4614" y="4004"/>
                  </a:lnTo>
                  <a:lnTo>
                    <a:pt x="3632" y="4004"/>
                  </a:lnTo>
                  <a:lnTo>
                    <a:pt x="3632" y="4070"/>
                  </a:lnTo>
                  <a:lnTo>
                    <a:pt x="3436" y="4201"/>
                  </a:lnTo>
                  <a:lnTo>
                    <a:pt x="3338" y="4201"/>
                  </a:lnTo>
                  <a:lnTo>
                    <a:pt x="2749" y="4267"/>
                  </a:lnTo>
                  <a:lnTo>
                    <a:pt x="2749" y="4530"/>
                  </a:lnTo>
                  <a:lnTo>
                    <a:pt x="2356" y="4792"/>
                  </a:lnTo>
                  <a:lnTo>
                    <a:pt x="2356" y="4924"/>
                  </a:lnTo>
                  <a:lnTo>
                    <a:pt x="2454" y="5055"/>
                  </a:lnTo>
                  <a:lnTo>
                    <a:pt x="2650" y="5120"/>
                  </a:lnTo>
                  <a:lnTo>
                    <a:pt x="2847" y="5120"/>
                  </a:lnTo>
                  <a:lnTo>
                    <a:pt x="3043" y="5186"/>
                  </a:lnTo>
                  <a:lnTo>
                    <a:pt x="3338" y="5186"/>
                  </a:lnTo>
                  <a:lnTo>
                    <a:pt x="3338" y="5514"/>
                  </a:lnTo>
                  <a:lnTo>
                    <a:pt x="3240" y="5646"/>
                  </a:lnTo>
                  <a:lnTo>
                    <a:pt x="3240" y="5777"/>
                  </a:lnTo>
                  <a:lnTo>
                    <a:pt x="3338" y="5908"/>
                  </a:lnTo>
                  <a:lnTo>
                    <a:pt x="3338" y="6237"/>
                  </a:lnTo>
                  <a:lnTo>
                    <a:pt x="3141" y="6368"/>
                  </a:lnTo>
                  <a:lnTo>
                    <a:pt x="2847" y="6368"/>
                  </a:lnTo>
                  <a:lnTo>
                    <a:pt x="2749" y="6434"/>
                  </a:lnTo>
                  <a:lnTo>
                    <a:pt x="2749" y="6565"/>
                  </a:lnTo>
                  <a:lnTo>
                    <a:pt x="2650" y="6631"/>
                  </a:lnTo>
                  <a:lnTo>
                    <a:pt x="2160" y="6631"/>
                  </a:lnTo>
                  <a:lnTo>
                    <a:pt x="2061" y="6696"/>
                  </a:lnTo>
                  <a:lnTo>
                    <a:pt x="2061" y="6762"/>
                  </a:lnTo>
                  <a:lnTo>
                    <a:pt x="1865" y="6827"/>
                  </a:lnTo>
                  <a:lnTo>
                    <a:pt x="1570" y="6959"/>
                  </a:lnTo>
                  <a:lnTo>
                    <a:pt x="1374" y="7024"/>
                  </a:lnTo>
                  <a:lnTo>
                    <a:pt x="785" y="7024"/>
                  </a:lnTo>
                  <a:lnTo>
                    <a:pt x="687" y="7090"/>
                  </a:lnTo>
                  <a:lnTo>
                    <a:pt x="490" y="7156"/>
                  </a:lnTo>
                  <a:lnTo>
                    <a:pt x="490" y="7221"/>
                  </a:lnTo>
                  <a:lnTo>
                    <a:pt x="392" y="7287"/>
                  </a:lnTo>
                  <a:lnTo>
                    <a:pt x="294" y="7287"/>
                  </a:lnTo>
                  <a:lnTo>
                    <a:pt x="294" y="7353"/>
                  </a:lnTo>
                  <a:lnTo>
                    <a:pt x="196" y="7353"/>
                  </a:lnTo>
                  <a:lnTo>
                    <a:pt x="98" y="7418"/>
                  </a:lnTo>
                  <a:lnTo>
                    <a:pt x="0" y="7550"/>
                  </a:lnTo>
                  <a:lnTo>
                    <a:pt x="196" y="7812"/>
                  </a:lnTo>
                  <a:lnTo>
                    <a:pt x="294" y="7878"/>
                  </a:lnTo>
                  <a:lnTo>
                    <a:pt x="490" y="7878"/>
                  </a:lnTo>
                  <a:lnTo>
                    <a:pt x="883" y="8075"/>
                  </a:lnTo>
                  <a:lnTo>
                    <a:pt x="1178" y="8272"/>
                  </a:lnTo>
                  <a:lnTo>
                    <a:pt x="1178" y="8337"/>
                  </a:lnTo>
                  <a:lnTo>
                    <a:pt x="1276" y="8403"/>
                  </a:lnTo>
                  <a:lnTo>
                    <a:pt x="1963" y="8403"/>
                  </a:lnTo>
                  <a:lnTo>
                    <a:pt x="1963" y="8272"/>
                  </a:lnTo>
                  <a:lnTo>
                    <a:pt x="2061" y="8272"/>
                  </a:lnTo>
                  <a:lnTo>
                    <a:pt x="2160" y="8206"/>
                  </a:lnTo>
                  <a:lnTo>
                    <a:pt x="2552" y="8469"/>
                  </a:lnTo>
                  <a:lnTo>
                    <a:pt x="2552" y="8534"/>
                  </a:lnTo>
                  <a:lnTo>
                    <a:pt x="2160" y="8666"/>
                  </a:lnTo>
                  <a:lnTo>
                    <a:pt x="2061" y="8731"/>
                  </a:lnTo>
                  <a:lnTo>
                    <a:pt x="2061" y="8797"/>
                  </a:lnTo>
                  <a:lnTo>
                    <a:pt x="2160" y="8863"/>
                  </a:lnTo>
                  <a:lnTo>
                    <a:pt x="2160" y="8994"/>
                  </a:lnTo>
                  <a:lnTo>
                    <a:pt x="2061" y="8994"/>
                  </a:lnTo>
                  <a:lnTo>
                    <a:pt x="1865" y="8928"/>
                  </a:lnTo>
                  <a:lnTo>
                    <a:pt x="1767" y="8863"/>
                  </a:lnTo>
                  <a:lnTo>
                    <a:pt x="1570" y="8797"/>
                  </a:lnTo>
                  <a:lnTo>
                    <a:pt x="1570" y="8863"/>
                  </a:lnTo>
                  <a:lnTo>
                    <a:pt x="1472" y="8928"/>
                  </a:lnTo>
                  <a:lnTo>
                    <a:pt x="1472" y="9125"/>
                  </a:lnTo>
                  <a:lnTo>
                    <a:pt x="1276" y="9125"/>
                  </a:lnTo>
                  <a:lnTo>
                    <a:pt x="1178" y="9060"/>
                  </a:lnTo>
                  <a:lnTo>
                    <a:pt x="981" y="8994"/>
                  </a:lnTo>
                  <a:lnTo>
                    <a:pt x="883" y="8928"/>
                  </a:lnTo>
                  <a:lnTo>
                    <a:pt x="785" y="8994"/>
                  </a:lnTo>
                  <a:lnTo>
                    <a:pt x="589" y="9060"/>
                  </a:lnTo>
                  <a:lnTo>
                    <a:pt x="392" y="9191"/>
                  </a:lnTo>
                  <a:lnTo>
                    <a:pt x="490" y="9257"/>
                  </a:lnTo>
                  <a:lnTo>
                    <a:pt x="687" y="9519"/>
                  </a:lnTo>
                  <a:lnTo>
                    <a:pt x="1080" y="9651"/>
                  </a:lnTo>
                  <a:lnTo>
                    <a:pt x="1178" y="9716"/>
                  </a:lnTo>
                  <a:lnTo>
                    <a:pt x="1276" y="9716"/>
                  </a:lnTo>
                  <a:lnTo>
                    <a:pt x="1276" y="9979"/>
                  </a:lnTo>
                  <a:lnTo>
                    <a:pt x="1472" y="9979"/>
                  </a:lnTo>
                  <a:lnTo>
                    <a:pt x="1865" y="10110"/>
                  </a:lnTo>
                  <a:lnTo>
                    <a:pt x="2160" y="10307"/>
                  </a:lnTo>
                  <a:lnTo>
                    <a:pt x="2160" y="10373"/>
                  </a:lnTo>
                  <a:lnTo>
                    <a:pt x="2258" y="10438"/>
                  </a:lnTo>
                  <a:lnTo>
                    <a:pt x="2650" y="10438"/>
                  </a:lnTo>
                  <a:lnTo>
                    <a:pt x="3240" y="10241"/>
                  </a:lnTo>
                  <a:lnTo>
                    <a:pt x="3436" y="10110"/>
                  </a:lnTo>
                  <a:lnTo>
                    <a:pt x="3829" y="9979"/>
                  </a:lnTo>
                  <a:lnTo>
                    <a:pt x="4614" y="9979"/>
                  </a:lnTo>
                  <a:lnTo>
                    <a:pt x="4810" y="9913"/>
                  </a:lnTo>
                  <a:lnTo>
                    <a:pt x="5400" y="9913"/>
                  </a:lnTo>
                  <a:lnTo>
                    <a:pt x="5596" y="10044"/>
                  </a:lnTo>
                  <a:lnTo>
                    <a:pt x="5792" y="10307"/>
                  </a:lnTo>
                  <a:lnTo>
                    <a:pt x="5890" y="10307"/>
                  </a:lnTo>
                  <a:lnTo>
                    <a:pt x="6087" y="10373"/>
                  </a:lnTo>
                  <a:lnTo>
                    <a:pt x="6185" y="10438"/>
                  </a:lnTo>
                  <a:lnTo>
                    <a:pt x="6283" y="10635"/>
                  </a:lnTo>
                  <a:lnTo>
                    <a:pt x="6480" y="10832"/>
                  </a:lnTo>
                  <a:lnTo>
                    <a:pt x="6480" y="11489"/>
                  </a:lnTo>
                  <a:lnTo>
                    <a:pt x="6578" y="11555"/>
                  </a:lnTo>
                  <a:lnTo>
                    <a:pt x="6872" y="12145"/>
                  </a:lnTo>
                  <a:lnTo>
                    <a:pt x="6970" y="12408"/>
                  </a:lnTo>
                  <a:lnTo>
                    <a:pt x="6872" y="12605"/>
                  </a:lnTo>
                  <a:lnTo>
                    <a:pt x="6872" y="12802"/>
                  </a:lnTo>
                  <a:lnTo>
                    <a:pt x="7069" y="13065"/>
                  </a:lnTo>
                  <a:lnTo>
                    <a:pt x="7265" y="13196"/>
                  </a:lnTo>
                  <a:lnTo>
                    <a:pt x="7265" y="13327"/>
                  </a:lnTo>
                  <a:lnTo>
                    <a:pt x="7167" y="13393"/>
                  </a:lnTo>
                  <a:lnTo>
                    <a:pt x="7167" y="13458"/>
                  </a:lnTo>
                  <a:lnTo>
                    <a:pt x="6872" y="13458"/>
                  </a:lnTo>
                  <a:lnTo>
                    <a:pt x="6774" y="13524"/>
                  </a:lnTo>
                  <a:lnTo>
                    <a:pt x="6774" y="13655"/>
                  </a:lnTo>
                  <a:lnTo>
                    <a:pt x="7069" y="13852"/>
                  </a:lnTo>
                  <a:lnTo>
                    <a:pt x="7069" y="13984"/>
                  </a:lnTo>
                  <a:lnTo>
                    <a:pt x="6970" y="14049"/>
                  </a:lnTo>
                  <a:lnTo>
                    <a:pt x="6774" y="14115"/>
                  </a:lnTo>
                  <a:lnTo>
                    <a:pt x="6676" y="14246"/>
                  </a:lnTo>
                  <a:lnTo>
                    <a:pt x="6480" y="14378"/>
                  </a:lnTo>
                  <a:lnTo>
                    <a:pt x="6480" y="14443"/>
                  </a:lnTo>
                  <a:lnTo>
                    <a:pt x="6970" y="14443"/>
                  </a:lnTo>
                  <a:lnTo>
                    <a:pt x="7167" y="14378"/>
                  </a:lnTo>
                  <a:lnTo>
                    <a:pt x="7167" y="14312"/>
                  </a:lnTo>
                  <a:lnTo>
                    <a:pt x="7265" y="14246"/>
                  </a:lnTo>
                  <a:lnTo>
                    <a:pt x="7461" y="13984"/>
                  </a:lnTo>
                  <a:lnTo>
                    <a:pt x="7560" y="13918"/>
                  </a:lnTo>
                  <a:lnTo>
                    <a:pt x="7658" y="13918"/>
                  </a:lnTo>
                  <a:lnTo>
                    <a:pt x="7756" y="13984"/>
                  </a:lnTo>
                  <a:lnTo>
                    <a:pt x="7952" y="14246"/>
                  </a:lnTo>
                  <a:lnTo>
                    <a:pt x="7952" y="14378"/>
                  </a:lnTo>
                  <a:lnTo>
                    <a:pt x="8050" y="14509"/>
                  </a:lnTo>
                  <a:lnTo>
                    <a:pt x="8050" y="14640"/>
                  </a:lnTo>
                  <a:lnTo>
                    <a:pt x="8247" y="14772"/>
                  </a:lnTo>
                  <a:lnTo>
                    <a:pt x="8443" y="14772"/>
                  </a:lnTo>
                  <a:lnTo>
                    <a:pt x="8640" y="14837"/>
                  </a:lnTo>
                  <a:lnTo>
                    <a:pt x="8738" y="14968"/>
                  </a:lnTo>
                  <a:lnTo>
                    <a:pt x="8738" y="15231"/>
                  </a:lnTo>
                  <a:lnTo>
                    <a:pt x="8541" y="15231"/>
                  </a:lnTo>
                  <a:lnTo>
                    <a:pt x="8345" y="15165"/>
                  </a:lnTo>
                  <a:lnTo>
                    <a:pt x="8149" y="15034"/>
                  </a:lnTo>
                  <a:lnTo>
                    <a:pt x="7952" y="14968"/>
                  </a:lnTo>
                  <a:lnTo>
                    <a:pt x="7658" y="14903"/>
                  </a:lnTo>
                  <a:lnTo>
                    <a:pt x="7265" y="14903"/>
                  </a:lnTo>
                  <a:lnTo>
                    <a:pt x="7265" y="15034"/>
                  </a:lnTo>
                  <a:lnTo>
                    <a:pt x="7363" y="15100"/>
                  </a:lnTo>
                  <a:lnTo>
                    <a:pt x="7461" y="15231"/>
                  </a:lnTo>
                  <a:lnTo>
                    <a:pt x="7658" y="15297"/>
                  </a:lnTo>
                  <a:lnTo>
                    <a:pt x="7952" y="15362"/>
                  </a:lnTo>
                  <a:lnTo>
                    <a:pt x="8149" y="15428"/>
                  </a:lnTo>
                  <a:lnTo>
                    <a:pt x="8345" y="15428"/>
                  </a:lnTo>
                  <a:lnTo>
                    <a:pt x="8640" y="15625"/>
                  </a:lnTo>
                  <a:lnTo>
                    <a:pt x="8640" y="15888"/>
                  </a:lnTo>
                  <a:lnTo>
                    <a:pt x="8443" y="16085"/>
                  </a:lnTo>
                  <a:lnTo>
                    <a:pt x="8247" y="16216"/>
                  </a:lnTo>
                  <a:lnTo>
                    <a:pt x="8149" y="16347"/>
                  </a:lnTo>
                  <a:lnTo>
                    <a:pt x="7952" y="16413"/>
                  </a:lnTo>
                  <a:lnTo>
                    <a:pt x="7854" y="16479"/>
                  </a:lnTo>
                  <a:lnTo>
                    <a:pt x="7756" y="16479"/>
                  </a:lnTo>
                  <a:lnTo>
                    <a:pt x="7658" y="16544"/>
                  </a:lnTo>
                  <a:lnTo>
                    <a:pt x="7756" y="16610"/>
                  </a:lnTo>
                  <a:lnTo>
                    <a:pt x="7756" y="16675"/>
                  </a:lnTo>
                  <a:lnTo>
                    <a:pt x="7952" y="16675"/>
                  </a:lnTo>
                  <a:lnTo>
                    <a:pt x="7658" y="16872"/>
                  </a:lnTo>
                  <a:lnTo>
                    <a:pt x="7265" y="17266"/>
                  </a:lnTo>
                  <a:lnTo>
                    <a:pt x="7363" y="17332"/>
                  </a:lnTo>
                  <a:lnTo>
                    <a:pt x="7363" y="17463"/>
                  </a:lnTo>
                  <a:lnTo>
                    <a:pt x="7461" y="17660"/>
                  </a:lnTo>
                  <a:lnTo>
                    <a:pt x="7461" y="17857"/>
                  </a:lnTo>
                  <a:lnTo>
                    <a:pt x="7560" y="18054"/>
                  </a:lnTo>
                  <a:lnTo>
                    <a:pt x="7560" y="18317"/>
                  </a:lnTo>
                  <a:lnTo>
                    <a:pt x="7658" y="18579"/>
                  </a:lnTo>
                  <a:lnTo>
                    <a:pt x="7952" y="19170"/>
                  </a:lnTo>
                  <a:lnTo>
                    <a:pt x="8050" y="19302"/>
                  </a:lnTo>
                  <a:lnTo>
                    <a:pt x="8149" y="19499"/>
                  </a:lnTo>
                  <a:lnTo>
                    <a:pt x="8149" y="19696"/>
                  </a:lnTo>
                  <a:lnTo>
                    <a:pt x="8738" y="20352"/>
                  </a:lnTo>
                  <a:lnTo>
                    <a:pt x="8836" y="20352"/>
                  </a:lnTo>
                  <a:lnTo>
                    <a:pt x="8836" y="20615"/>
                  </a:lnTo>
                  <a:lnTo>
                    <a:pt x="8934" y="20812"/>
                  </a:lnTo>
                  <a:lnTo>
                    <a:pt x="9032" y="20943"/>
                  </a:lnTo>
                  <a:lnTo>
                    <a:pt x="9032" y="21074"/>
                  </a:lnTo>
                  <a:lnTo>
                    <a:pt x="9130" y="21140"/>
                  </a:lnTo>
                  <a:lnTo>
                    <a:pt x="9327" y="21206"/>
                  </a:lnTo>
                  <a:lnTo>
                    <a:pt x="9916" y="21206"/>
                  </a:lnTo>
                  <a:lnTo>
                    <a:pt x="10210" y="21140"/>
                  </a:lnTo>
                  <a:lnTo>
                    <a:pt x="10407" y="21074"/>
                  </a:lnTo>
                  <a:lnTo>
                    <a:pt x="10505" y="21074"/>
                  </a:lnTo>
                  <a:lnTo>
                    <a:pt x="10603" y="21009"/>
                  </a:lnTo>
                  <a:lnTo>
                    <a:pt x="10800" y="21009"/>
                  </a:lnTo>
                  <a:lnTo>
                    <a:pt x="10800" y="21074"/>
                  </a:lnTo>
                  <a:lnTo>
                    <a:pt x="10407" y="21337"/>
                  </a:lnTo>
                  <a:lnTo>
                    <a:pt x="10309" y="21337"/>
                  </a:lnTo>
                  <a:lnTo>
                    <a:pt x="10505" y="21468"/>
                  </a:lnTo>
                  <a:lnTo>
                    <a:pt x="10701" y="21534"/>
                  </a:lnTo>
                  <a:lnTo>
                    <a:pt x="10898" y="21534"/>
                  </a:lnTo>
                  <a:lnTo>
                    <a:pt x="11094" y="21600"/>
                  </a:lnTo>
                  <a:lnTo>
                    <a:pt x="11389" y="21600"/>
                  </a:lnTo>
                  <a:lnTo>
                    <a:pt x="11487" y="21534"/>
                  </a:lnTo>
                  <a:lnTo>
                    <a:pt x="11487" y="20943"/>
                  </a:lnTo>
                  <a:lnTo>
                    <a:pt x="11585" y="20746"/>
                  </a:lnTo>
                  <a:lnTo>
                    <a:pt x="11683" y="20680"/>
                  </a:lnTo>
                  <a:lnTo>
                    <a:pt x="11781" y="20549"/>
                  </a:lnTo>
                  <a:lnTo>
                    <a:pt x="11781" y="20286"/>
                  </a:lnTo>
                  <a:lnTo>
                    <a:pt x="11683" y="20221"/>
                  </a:lnTo>
                  <a:lnTo>
                    <a:pt x="11683" y="20089"/>
                  </a:lnTo>
                  <a:lnTo>
                    <a:pt x="11880" y="20024"/>
                  </a:lnTo>
                  <a:lnTo>
                    <a:pt x="11978" y="19958"/>
                  </a:lnTo>
                  <a:lnTo>
                    <a:pt x="12076" y="19958"/>
                  </a:lnTo>
                  <a:lnTo>
                    <a:pt x="12076" y="19893"/>
                  </a:lnTo>
                  <a:lnTo>
                    <a:pt x="12272" y="19367"/>
                  </a:lnTo>
                  <a:lnTo>
                    <a:pt x="12370" y="18908"/>
                  </a:lnTo>
                  <a:lnTo>
                    <a:pt x="12370" y="18776"/>
                  </a:lnTo>
                  <a:lnTo>
                    <a:pt x="12272" y="18711"/>
                  </a:lnTo>
                  <a:lnTo>
                    <a:pt x="12370" y="18579"/>
                  </a:lnTo>
                  <a:lnTo>
                    <a:pt x="12469" y="18579"/>
                  </a:lnTo>
                  <a:lnTo>
                    <a:pt x="12665" y="18514"/>
                  </a:lnTo>
                  <a:lnTo>
                    <a:pt x="12763" y="18514"/>
                  </a:lnTo>
                  <a:lnTo>
                    <a:pt x="12763" y="18579"/>
                  </a:lnTo>
                  <a:lnTo>
                    <a:pt x="13058" y="18579"/>
                  </a:lnTo>
                  <a:lnTo>
                    <a:pt x="13352" y="18382"/>
                  </a:lnTo>
                  <a:lnTo>
                    <a:pt x="13745" y="18251"/>
                  </a:lnTo>
                  <a:lnTo>
                    <a:pt x="13941" y="18251"/>
                  </a:lnTo>
                  <a:lnTo>
                    <a:pt x="14040" y="18120"/>
                  </a:lnTo>
                  <a:lnTo>
                    <a:pt x="14334" y="17857"/>
                  </a:lnTo>
                  <a:lnTo>
                    <a:pt x="15610" y="17004"/>
                  </a:lnTo>
                  <a:lnTo>
                    <a:pt x="15807" y="16938"/>
                  </a:lnTo>
                  <a:lnTo>
                    <a:pt x="15905" y="17004"/>
                  </a:lnTo>
                  <a:lnTo>
                    <a:pt x="16003" y="16938"/>
                  </a:lnTo>
                  <a:lnTo>
                    <a:pt x="16003" y="16807"/>
                  </a:lnTo>
                  <a:lnTo>
                    <a:pt x="16101" y="16741"/>
                  </a:lnTo>
                  <a:lnTo>
                    <a:pt x="16200" y="16610"/>
                  </a:lnTo>
                  <a:lnTo>
                    <a:pt x="16200" y="16544"/>
                  </a:lnTo>
                  <a:lnTo>
                    <a:pt x="16494" y="16347"/>
                  </a:lnTo>
                  <a:lnTo>
                    <a:pt x="16592" y="16347"/>
                  </a:lnTo>
                  <a:lnTo>
                    <a:pt x="16690" y="16413"/>
                  </a:lnTo>
                  <a:lnTo>
                    <a:pt x="16789" y="16544"/>
                  </a:lnTo>
                  <a:lnTo>
                    <a:pt x="17083" y="16544"/>
                  </a:lnTo>
                  <a:lnTo>
                    <a:pt x="17083" y="16413"/>
                  </a:lnTo>
                  <a:lnTo>
                    <a:pt x="17181" y="16347"/>
                  </a:lnTo>
                  <a:lnTo>
                    <a:pt x="17574" y="16347"/>
                  </a:lnTo>
                  <a:lnTo>
                    <a:pt x="17672" y="16282"/>
                  </a:lnTo>
                  <a:lnTo>
                    <a:pt x="17869" y="16216"/>
                  </a:lnTo>
                  <a:lnTo>
                    <a:pt x="17967" y="16085"/>
                  </a:lnTo>
                  <a:lnTo>
                    <a:pt x="18163" y="16019"/>
                  </a:lnTo>
                  <a:lnTo>
                    <a:pt x="18360" y="15888"/>
                  </a:lnTo>
                  <a:lnTo>
                    <a:pt x="18654" y="15756"/>
                  </a:lnTo>
                  <a:lnTo>
                    <a:pt x="18850" y="15691"/>
                  </a:lnTo>
                  <a:lnTo>
                    <a:pt x="18949" y="15625"/>
                  </a:lnTo>
                  <a:lnTo>
                    <a:pt x="19145" y="15559"/>
                  </a:lnTo>
                  <a:lnTo>
                    <a:pt x="19145" y="15428"/>
                  </a:lnTo>
                  <a:lnTo>
                    <a:pt x="18949" y="15297"/>
                  </a:lnTo>
                  <a:lnTo>
                    <a:pt x="18752" y="15231"/>
                  </a:lnTo>
                  <a:lnTo>
                    <a:pt x="17770" y="15231"/>
                  </a:lnTo>
                  <a:lnTo>
                    <a:pt x="17770" y="15297"/>
                  </a:lnTo>
                  <a:lnTo>
                    <a:pt x="17574" y="15428"/>
                  </a:lnTo>
                  <a:lnTo>
                    <a:pt x="17378" y="15494"/>
                  </a:lnTo>
                  <a:lnTo>
                    <a:pt x="17083" y="15559"/>
                  </a:lnTo>
                  <a:lnTo>
                    <a:pt x="16690" y="15559"/>
                  </a:lnTo>
                  <a:lnTo>
                    <a:pt x="16592" y="15494"/>
                  </a:lnTo>
                  <a:lnTo>
                    <a:pt x="16396" y="15494"/>
                  </a:lnTo>
                  <a:lnTo>
                    <a:pt x="16396" y="15297"/>
                  </a:lnTo>
                  <a:lnTo>
                    <a:pt x="16690" y="15297"/>
                  </a:lnTo>
                  <a:lnTo>
                    <a:pt x="16887" y="15362"/>
                  </a:lnTo>
                  <a:lnTo>
                    <a:pt x="17083" y="15362"/>
                  </a:lnTo>
                  <a:lnTo>
                    <a:pt x="17574" y="15165"/>
                  </a:lnTo>
                  <a:lnTo>
                    <a:pt x="17869" y="14772"/>
                  </a:lnTo>
                  <a:lnTo>
                    <a:pt x="17476" y="14706"/>
                  </a:lnTo>
                  <a:lnTo>
                    <a:pt x="17574" y="14706"/>
                  </a:lnTo>
                  <a:lnTo>
                    <a:pt x="17770" y="14575"/>
                  </a:lnTo>
                  <a:lnTo>
                    <a:pt x="17770" y="14509"/>
                  </a:lnTo>
                  <a:lnTo>
                    <a:pt x="17672" y="14378"/>
                  </a:lnTo>
                  <a:lnTo>
                    <a:pt x="17574" y="14378"/>
                  </a:lnTo>
                  <a:lnTo>
                    <a:pt x="17476" y="14312"/>
                  </a:lnTo>
                  <a:lnTo>
                    <a:pt x="17476" y="14115"/>
                  </a:lnTo>
                  <a:lnTo>
                    <a:pt x="17574" y="14115"/>
                  </a:lnTo>
                  <a:lnTo>
                    <a:pt x="17770" y="14049"/>
                  </a:lnTo>
                  <a:lnTo>
                    <a:pt x="17967" y="14049"/>
                  </a:lnTo>
                  <a:lnTo>
                    <a:pt x="17967" y="14115"/>
                  </a:lnTo>
                  <a:lnTo>
                    <a:pt x="18065" y="14181"/>
                  </a:lnTo>
                  <a:lnTo>
                    <a:pt x="18163" y="14312"/>
                  </a:lnTo>
                  <a:lnTo>
                    <a:pt x="18360" y="14706"/>
                  </a:lnTo>
                  <a:lnTo>
                    <a:pt x="18556" y="14837"/>
                  </a:lnTo>
                  <a:lnTo>
                    <a:pt x="18556" y="14968"/>
                  </a:lnTo>
                  <a:lnTo>
                    <a:pt x="18654" y="14968"/>
                  </a:lnTo>
                  <a:lnTo>
                    <a:pt x="19440" y="15034"/>
                  </a:lnTo>
                  <a:lnTo>
                    <a:pt x="19341" y="14246"/>
                  </a:lnTo>
                  <a:lnTo>
                    <a:pt x="19341" y="14181"/>
                  </a:lnTo>
                  <a:lnTo>
                    <a:pt x="19243" y="14049"/>
                  </a:lnTo>
                  <a:lnTo>
                    <a:pt x="18752" y="13721"/>
                  </a:lnTo>
                  <a:lnTo>
                    <a:pt x="18654" y="13590"/>
                  </a:lnTo>
                  <a:lnTo>
                    <a:pt x="18654" y="13524"/>
                  </a:lnTo>
                  <a:lnTo>
                    <a:pt x="18949" y="13524"/>
                  </a:lnTo>
                  <a:lnTo>
                    <a:pt x="18949" y="12933"/>
                  </a:lnTo>
                  <a:lnTo>
                    <a:pt x="18850" y="12933"/>
                  </a:lnTo>
                  <a:lnTo>
                    <a:pt x="18850" y="12868"/>
                  </a:lnTo>
                  <a:lnTo>
                    <a:pt x="18752" y="12736"/>
                  </a:lnTo>
                  <a:lnTo>
                    <a:pt x="18752" y="12605"/>
                  </a:lnTo>
                  <a:lnTo>
                    <a:pt x="18949" y="12605"/>
                  </a:lnTo>
                  <a:lnTo>
                    <a:pt x="19243" y="12539"/>
                  </a:lnTo>
                  <a:lnTo>
                    <a:pt x="19440" y="12539"/>
                  </a:lnTo>
                  <a:lnTo>
                    <a:pt x="19734" y="12342"/>
                  </a:lnTo>
                  <a:lnTo>
                    <a:pt x="19734" y="12145"/>
                  </a:lnTo>
                  <a:lnTo>
                    <a:pt x="20127" y="11948"/>
                  </a:lnTo>
                  <a:lnTo>
                    <a:pt x="20618" y="11489"/>
                  </a:lnTo>
                  <a:lnTo>
                    <a:pt x="20912" y="11161"/>
                  </a:lnTo>
                  <a:lnTo>
                    <a:pt x="20814" y="11029"/>
                  </a:lnTo>
                  <a:lnTo>
                    <a:pt x="20814" y="10898"/>
                  </a:lnTo>
                  <a:lnTo>
                    <a:pt x="20716" y="10767"/>
                  </a:lnTo>
                  <a:lnTo>
                    <a:pt x="20519" y="10635"/>
                  </a:lnTo>
                  <a:lnTo>
                    <a:pt x="20323" y="10635"/>
                  </a:lnTo>
                  <a:lnTo>
                    <a:pt x="20323" y="10504"/>
                  </a:lnTo>
                  <a:lnTo>
                    <a:pt x="20225" y="10373"/>
                  </a:lnTo>
                  <a:lnTo>
                    <a:pt x="20225" y="10307"/>
                  </a:lnTo>
                  <a:lnTo>
                    <a:pt x="19930" y="10110"/>
                  </a:lnTo>
                  <a:lnTo>
                    <a:pt x="19341" y="10110"/>
                  </a:lnTo>
                  <a:lnTo>
                    <a:pt x="19047" y="10176"/>
                  </a:lnTo>
                  <a:lnTo>
                    <a:pt x="18752" y="10176"/>
                  </a:lnTo>
                  <a:lnTo>
                    <a:pt x="18752" y="9060"/>
                  </a:lnTo>
                  <a:lnTo>
                    <a:pt x="18654" y="8928"/>
                  </a:lnTo>
                  <a:lnTo>
                    <a:pt x="18654" y="8863"/>
                  </a:lnTo>
                  <a:lnTo>
                    <a:pt x="18556" y="8797"/>
                  </a:lnTo>
                  <a:lnTo>
                    <a:pt x="18360" y="8731"/>
                  </a:lnTo>
                  <a:lnTo>
                    <a:pt x="18261" y="8666"/>
                  </a:lnTo>
                  <a:lnTo>
                    <a:pt x="18163" y="8534"/>
                  </a:lnTo>
                  <a:lnTo>
                    <a:pt x="18163" y="8469"/>
                  </a:lnTo>
                  <a:lnTo>
                    <a:pt x="18360" y="8403"/>
                  </a:lnTo>
                  <a:lnTo>
                    <a:pt x="18360" y="8337"/>
                  </a:lnTo>
                  <a:lnTo>
                    <a:pt x="18458" y="8206"/>
                  </a:lnTo>
                  <a:lnTo>
                    <a:pt x="18556" y="7944"/>
                  </a:lnTo>
                  <a:lnTo>
                    <a:pt x="18654" y="7550"/>
                  </a:lnTo>
                  <a:lnTo>
                    <a:pt x="18654" y="6893"/>
                  </a:lnTo>
                  <a:lnTo>
                    <a:pt x="18556" y="6171"/>
                  </a:lnTo>
                  <a:lnTo>
                    <a:pt x="18556" y="6105"/>
                  </a:lnTo>
                  <a:lnTo>
                    <a:pt x="18654" y="6040"/>
                  </a:lnTo>
                  <a:lnTo>
                    <a:pt x="18654" y="5908"/>
                  </a:lnTo>
                  <a:lnTo>
                    <a:pt x="18752" y="5777"/>
                  </a:lnTo>
                  <a:lnTo>
                    <a:pt x="18850" y="5711"/>
                  </a:lnTo>
                  <a:lnTo>
                    <a:pt x="19047" y="5646"/>
                  </a:lnTo>
                  <a:lnTo>
                    <a:pt x="19243" y="5646"/>
                  </a:lnTo>
                  <a:lnTo>
                    <a:pt x="19341" y="5711"/>
                  </a:lnTo>
                  <a:lnTo>
                    <a:pt x="19734" y="5711"/>
                  </a:lnTo>
                  <a:lnTo>
                    <a:pt x="19930" y="5580"/>
                  </a:lnTo>
                  <a:lnTo>
                    <a:pt x="20029" y="5449"/>
                  </a:lnTo>
                  <a:lnTo>
                    <a:pt x="20029" y="4792"/>
                  </a:lnTo>
                  <a:lnTo>
                    <a:pt x="20225" y="4727"/>
                  </a:lnTo>
                  <a:lnTo>
                    <a:pt x="20323" y="4595"/>
                  </a:lnTo>
                  <a:lnTo>
                    <a:pt x="20421" y="4530"/>
                  </a:lnTo>
                  <a:lnTo>
                    <a:pt x="19930" y="4530"/>
                  </a:lnTo>
                  <a:lnTo>
                    <a:pt x="19734" y="4595"/>
                  </a:lnTo>
                  <a:lnTo>
                    <a:pt x="19538" y="4595"/>
                  </a:lnTo>
                  <a:lnTo>
                    <a:pt x="19440" y="4530"/>
                  </a:lnTo>
                  <a:lnTo>
                    <a:pt x="19538" y="4464"/>
                  </a:lnTo>
                  <a:lnTo>
                    <a:pt x="19832" y="4398"/>
                  </a:lnTo>
                  <a:lnTo>
                    <a:pt x="20127" y="4267"/>
                  </a:lnTo>
                  <a:lnTo>
                    <a:pt x="20421" y="4201"/>
                  </a:lnTo>
                  <a:lnTo>
                    <a:pt x="20716" y="4070"/>
                  </a:lnTo>
                  <a:lnTo>
                    <a:pt x="20912" y="3939"/>
                  </a:lnTo>
                  <a:lnTo>
                    <a:pt x="21305" y="3545"/>
                  </a:lnTo>
                  <a:lnTo>
                    <a:pt x="21403" y="3348"/>
                  </a:lnTo>
                  <a:lnTo>
                    <a:pt x="21403" y="2823"/>
                  </a:lnTo>
                  <a:lnTo>
                    <a:pt x="21599" y="2757"/>
                  </a:lnTo>
                  <a:lnTo>
                    <a:pt x="20716" y="2363"/>
                  </a:lnTo>
                  <a:lnTo>
                    <a:pt x="20716" y="2494"/>
                  </a:lnTo>
                  <a:lnTo>
                    <a:pt x="20421" y="2691"/>
                  </a:lnTo>
                  <a:lnTo>
                    <a:pt x="20323" y="2560"/>
                  </a:lnTo>
                  <a:lnTo>
                    <a:pt x="20127" y="2429"/>
                  </a:lnTo>
                  <a:lnTo>
                    <a:pt x="20029" y="2429"/>
                  </a:lnTo>
                  <a:lnTo>
                    <a:pt x="19930" y="2494"/>
                  </a:lnTo>
                  <a:lnTo>
                    <a:pt x="19930" y="2691"/>
                  </a:lnTo>
                  <a:lnTo>
                    <a:pt x="20127" y="2823"/>
                  </a:lnTo>
                  <a:lnTo>
                    <a:pt x="20127" y="2888"/>
                  </a:lnTo>
                  <a:lnTo>
                    <a:pt x="20029" y="3020"/>
                  </a:lnTo>
                  <a:lnTo>
                    <a:pt x="19930" y="3217"/>
                  </a:lnTo>
                  <a:lnTo>
                    <a:pt x="19538" y="3545"/>
                  </a:lnTo>
                  <a:lnTo>
                    <a:pt x="18949" y="3873"/>
                  </a:lnTo>
                  <a:lnTo>
                    <a:pt x="18261" y="4201"/>
                  </a:lnTo>
                  <a:lnTo>
                    <a:pt x="17770" y="4464"/>
                  </a:lnTo>
                  <a:lnTo>
                    <a:pt x="17378" y="4595"/>
                  </a:lnTo>
                  <a:lnTo>
                    <a:pt x="17476" y="4530"/>
                  </a:lnTo>
                  <a:lnTo>
                    <a:pt x="17770" y="4267"/>
                  </a:lnTo>
                  <a:lnTo>
                    <a:pt x="18556" y="3610"/>
                  </a:lnTo>
                  <a:lnTo>
                    <a:pt x="18752" y="3282"/>
                  </a:lnTo>
                  <a:lnTo>
                    <a:pt x="19047" y="2888"/>
                  </a:lnTo>
                  <a:lnTo>
                    <a:pt x="19538" y="2166"/>
                  </a:lnTo>
                  <a:lnTo>
                    <a:pt x="19440" y="2100"/>
                  </a:lnTo>
                  <a:lnTo>
                    <a:pt x="19341" y="2100"/>
                  </a:lnTo>
                  <a:lnTo>
                    <a:pt x="19145" y="2035"/>
                  </a:lnTo>
                  <a:lnTo>
                    <a:pt x="18949" y="2100"/>
                  </a:lnTo>
                  <a:lnTo>
                    <a:pt x="18752" y="2100"/>
                  </a:lnTo>
                  <a:lnTo>
                    <a:pt x="18458" y="2232"/>
                  </a:lnTo>
                  <a:lnTo>
                    <a:pt x="18458" y="2297"/>
                  </a:lnTo>
                  <a:lnTo>
                    <a:pt x="17967" y="2626"/>
                  </a:lnTo>
                  <a:lnTo>
                    <a:pt x="17574" y="2757"/>
                  </a:lnTo>
                  <a:lnTo>
                    <a:pt x="17476" y="2823"/>
                  </a:lnTo>
                  <a:lnTo>
                    <a:pt x="17476" y="2626"/>
                  </a:lnTo>
                  <a:lnTo>
                    <a:pt x="17672" y="2560"/>
                  </a:lnTo>
                  <a:lnTo>
                    <a:pt x="17869" y="2429"/>
                  </a:lnTo>
                  <a:lnTo>
                    <a:pt x="18065" y="2232"/>
                  </a:lnTo>
                  <a:lnTo>
                    <a:pt x="17869" y="1969"/>
                  </a:lnTo>
                  <a:lnTo>
                    <a:pt x="17279" y="1969"/>
                  </a:lnTo>
                  <a:lnTo>
                    <a:pt x="16690" y="2100"/>
                  </a:lnTo>
                  <a:lnTo>
                    <a:pt x="16200" y="2363"/>
                  </a:lnTo>
                  <a:lnTo>
                    <a:pt x="16003" y="2560"/>
                  </a:lnTo>
                  <a:lnTo>
                    <a:pt x="16003" y="2363"/>
                  </a:lnTo>
                  <a:lnTo>
                    <a:pt x="16101" y="2232"/>
                  </a:lnTo>
                  <a:lnTo>
                    <a:pt x="16101" y="2100"/>
                  </a:lnTo>
                  <a:lnTo>
                    <a:pt x="16690" y="1903"/>
                  </a:lnTo>
                  <a:lnTo>
                    <a:pt x="16985" y="1838"/>
                  </a:lnTo>
                  <a:lnTo>
                    <a:pt x="17279" y="1838"/>
                  </a:lnTo>
                  <a:lnTo>
                    <a:pt x="17574" y="1772"/>
                  </a:lnTo>
                  <a:lnTo>
                    <a:pt x="17770" y="1772"/>
                  </a:lnTo>
                  <a:lnTo>
                    <a:pt x="17770" y="1706"/>
                  </a:lnTo>
                  <a:lnTo>
                    <a:pt x="17967" y="1575"/>
                  </a:lnTo>
                  <a:lnTo>
                    <a:pt x="18065" y="1444"/>
                  </a:lnTo>
                  <a:lnTo>
                    <a:pt x="18065" y="1313"/>
                  </a:lnTo>
                  <a:lnTo>
                    <a:pt x="17967" y="1181"/>
                  </a:lnTo>
                  <a:lnTo>
                    <a:pt x="17770" y="1050"/>
                  </a:lnTo>
                  <a:lnTo>
                    <a:pt x="17574" y="984"/>
                  </a:lnTo>
                  <a:lnTo>
                    <a:pt x="17279" y="919"/>
                  </a:lnTo>
                  <a:lnTo>
                    <a:pt x="16690" y="919"/>
                  </a:lnTo>
                  <a:lnTo>
                    <a:pt x="16690" y="590"/>
                  </a:lnTo>
                  <a:lnTo>
                    <a:pt x="16396" y="590"/>
                  </a:lnTo>
                  <a:lnTo>
                    <a:pt x="16200" y="656"/>
                  </a:lnTo>
                  <a:lnTo>
                    <a:pt x="16101" y="722"/>
                  </a:lnTo>
                  <a:lnTo>
                    <a:pt x="15709" y="853"/>
                  </a:lnTo>
                  <a:lnTo>
                    <a:pt x="15414" y="853"/>
                  </a:lnTo>
                  <a:lnTo>
                    <a:pt x="15119" y="919"/>
                  </a:lnTo>
                  <a:lnTo>
                    <a:pt x="14138" y="1247"/>
                  </a:lnTo>
                  <a:lnTo>
                    <a:pt x="14236" y="1181"/>
                  </a:lnTo>
                  <a:lnTo>
                    <a:pt x="14629" y="984"/>
                  </a:lnTo>
                  <a:lnTo>
                    <a:pt x="15021" y="722"/>
                  </a:lnTo>
                  <a:lnTo>
                    <a:pt x="15414" y="525"/>
                  </a:lnTo>
                  <a:lnTo>
                    <a:pt x="15807" y="459"/>
                  </a:lnTo>
                  <a:lnTo>
                    <a:pt x="15807" y="393"/>
                  </a:lnTo>
                  <a:lnTo>
                    <a:pt x="15905" y="328"/>
                  </a:lnTo>
                  <a:lnTo>
                    <a:pt x="15807" y="262"/>
                  </a:lnTo>
                  <a:lnTo>
                    <a:pt x="15807" y="196"/>
                  </a:lnTo>
                  <a:lnTo>
                    <a:pt x="15610" y="131"/>
                  </a:lnTo>
                  <a:lnTo>
                    <a:pt x="15316" y="65"/>
                  </a:lnTo>
                  <a:lnTo>
                    <a:pt x="14629" y="65"/>
                  </a:lnTo>
                  <a:lnTo>
                    <a:pt x="13647" y="0"/>
                  </a:lnTo>
                  <a:lnTo>
                    <a:pt x="12665" y="131"/>
                  </a:lnTo>
                  <a:lnTo>
                    <a:pt x="11781" y="393"/>
                  </a:lnTo>
                  <a:lnTo>
                    <a:pt x="10407" y="984"/>
                  </a:lnTo>
                  <a:lnTo>
                    <a:pt x="10505" y="1050"/>
                  </a:lnTo>
                  <a:lnTo>
                    <a:pt x="10701" y="1116"/>
                  </a:lnTo>
                  <a:lnTo>
                    <a:pt x="10800" y="1247"/>
                  </a:lnTo>
                  <a:lnTo>
                    <a:pt x="10996" y="1378"/>
                  </a:lnTo>
                  <a:lnTo>
                    <a:pt x="11094" y="1575"/>
                  </a:lnTo>
                  <a:lnTo>
                    <a:pt x="11192" y="1838"/>
                  </a:lnTo>
                  <a:lnTo>
                    <a:pt x="10112" y="1247"/>
                  </a:lnTo>
                  <a:lnTo>
                    <a:pt x="9621" y="1313"/>
                  </a:lnTo>
                  <a:lnTo>
                    <a:pt x="9916" y="2035"/>
                  </a:lnTo>
                  <a:lnTo>
                    <a:pt x="9130" y="1575"/>
                  </a:lnTo>
                  <a:lnTo>
                    <a:pt x="8149" y="1772"/>
                  </a:lnTo>
                  <a:lnTo>
                    <a:pt x="8050" y="1772"/>
                  </a:lnTo>
                  <a:lnTo>
                    <a:pt x="8050" y="1838"/>
                  </a:lnTo>
                  <a:lnTo>
                    <a:pt x="7952" y="1969"/>
                  </a:lnTo>
                  <a:lnTo>
                    <a:pt x="8050" y="2166"/>
                  </a:lnTo>
                  <a:lnTo>
                    <a:pt x="8149" y="2297"/>
                  </a:lnTo>
                  <a:lnTo>
                    <a:pt x="8345" y="2494"/>
                  </a:lnTo>
                  <a:lnTo>
                    <a:pt x="7461" y="2100"/>
                  </a:lnTo>
                  <a:lnTo>
                    <a:pt x="6283" y="2297"/>
                  </a:lnTo>
                  <a:lnTo>
                    <a:pt x="5105" y="256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 name="AutoShape 10">
              <a:extLst>
                <a:ext uri="{FF2B5EF4-FFF2-40B4-BE49-F238E27FC236}">
                  <a16:creationId xmlns:a16="http://schemas.microsoft.com/office/drawing/2014/main" id="{AB875677-28B6-4C7C-B77B-B61447B1CF4D}"/>
                </a:ext>
              </a:extLst>
            </p:cNvPr>
            <p:cNvSpPr>
              <a:spLocks/>
            </p:cNvSpPr>
            <p:nvPr/>
          </p:nvSpPr>
          <p:spPr bwMode="auto">
            <a:xfrm>
              <a:off x="5846011" y="3743544"/>
              <a:ext cx="622710" cy="371222"/>
            </a:xfrm>
            <a:custGeom>
              <a:avLst/>
              <a:gdLst>
                <a:gd name="T0" fmla="*/ 217781 w 21600"/>
                <a:gd name="T1" fmla="*/ 129756 h 21600"/>
                <a:gd name="T2" fmla="*/ 217781 w 21600"/>
                <a:gd name="T3" fmla="*/ 129756 h 21600"/>
                <a:gd name="T4" fmla="*/ 217781 w 21600"/>
                <a:gd name="T5" fmla="*/ 129756 h 21600"/>
                <a:gd name="T6" fmla="*/ 217781 w 21600"/>
                <a:gd name="T7" fmla="*/ 12975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928" y="16200"/>
                  </a:moveTo>
                  <a:lnTo>
                    <a:pt x="21152" y="15851"/>
                  </a:lnTo>
                  <a:lnTo>
                    <a:pt x="21152" y="15503"/>
                  </a:lnTo>
                  <a:lnTo>
                    <a:pt x="21264" y="15503"/>
                  </a:lnTo>
                  <a:lnTo>
                    <a:pt x="21376" y="15154"/>
                  </a:lnTo>
                  <a:lnTo>
                    <a:pt x="21376" y="14980"/>
                  </a:lnTo>
                  <a:lnTo>
                    <a:pt x="21488" y="14980"/>
                  </a:lnTo>
                  <a:lnTo>
                    <a:pt x="21488" y="14806"/>
                  </a:lnTo>
                  <a:lnTo>
                    <a:pt x="21600" y="14632"/>
                  </a:lnTo>
                  <a:lnTo>
                    <a:pt x="21600" y="14283"/>
                  </a:lnTo>
                  <a:lnTo>
                    <a:pt x="21488" y="14283"/>
                  </a:lnTo>
                  <a:lnTo>
                    <a:pt x="21376" y="14109"/>
                  </a:lnTo>
                  <a:lnTo>
                    <a:pt x="19921" y="14109"/>
                  </a:lnTo>
                  <a:lnTo>
                    <a:pt x="19697" y="14283"/>
                  </a:lnTo>
                  <a:lnTo>
                    <a:pt x="19473" y="14283"/>
                  </a:lnTo>
                  <a:lnTo>
                    <a:pt x="19361" y="14458"/>
                  </a:lnTo>
                  <a:lnTo>
                    <a:pt x="19137" y="14283"/>
                  </a:lnTo>
                  <a:lnTo>
                    <a:pt x="18913" y="14283"/>
                  </a:lnTo>
                  <a:lnTo>
                    <a:pt x="18802" y="14458"/>
                  </a:lnTo>
                  <a:lnTo>
                    <a:pt x="18690" y="14806"/>
                  </a:lnTo>
                  <a:lnTo>
                    <a:pt x="18690" y="15154"/>
                  </a:lnTo>
                  <a:lnTo>
                    <a:pt x="18578" y="15503"/>
                  </a:lnTo>
                  <a:lnTo>
                    <a:pt x="18578" y="16374"/>
                  </a:lnTo>
                  <a:lnTo>
                    <a:pt x="18354" y="16548"/>
                  </a:lnTo>
                  <a:lnTo>
                    <a:pt x="18242" y="16722"/>
                  </a:lnTo>
                  <a:lnTo>
                    <a:pt x="18018" y="16722"/>
                  </a:lnTo>
                  <a:lnTo>
                    <a:pt x="17570" y="17070"/>
                  </a:lnTo>
                  <a:lnTo>
                    <a:pt x="17459" y="17070"/>
                  </a:lnTo>
                  <a:lnTo>
                    <a:pt x="17235" y="17245"/>
                  </a:lnTo>
                  <a:lnTo>
                    <a:pt x="16451" y="17245"/>
                  </a:lnTo>
                  <a:lnTo>
                    <a:pt x="15892" y="17070"/>
                  </a:lnTo>
                  <a:lnTo>
                    <a:pt x="15444" y="16896"/>
                  </a:lnTo>
                  <a:lnTo>
                    <a:pt x="14996" y="16548"/>
                  </a:lnTo>
                  <a:lnTo>
                    <a:pt x="14661" y="16374"/>
                  </a:lnTo>
                  <a:lnTo>
                    <a:pt x="14661" y="16200"/>
                  </a:lnTo>
                  <a:lnTo>
                    <a:pt x="14549" y="16200"/>
                  </a:lnTo>
                  <a:lnTo>
                    <a:pt x="14437" y="16025"/>
                  </a:lnTo>
                  <a:lnTo>
                    <a:pt x="14325" y="15677"/>
                  </a:lnTo>
                  <a:lnTo>
                    <a:pt x="14325" y="15329"/>
                  </a:lnTo>
                  <a:lnTo>
                    <a:pt x="14213" y="14980"/>
                  </a:lnTo>
                  <a:lnTo>
                    <a:pt x="14213" y="14109"/>
                  </a:lnTo>
                  <a:lnTo>
                    <a:pt x="13989" y="13238"/>
                  </a:lnTo>
                  <a:lnTo>
                    <a:pt x="13653" y="12367"/>
                  </a:lnTo>
                  <a:lnTo>
                    <a:pt x="13653" y="11496"/>
                  </a:lnTo>
                  <a:lnTo>
                    <a:pt x="13541" y="10974"/>
                  </a:lnTo>
                  <a:lnTo>
                    <a:pt x="13541" y="10625"/>
                  </a:lnTo>
                  <a:lnTo>
                    <a:pt x="13653" y="10103"/>
                  </a:lnTo>
                  <a:lnTo>
                    <a:pt x="13653" y="9754"/>
                  </a:lnTo>
                  <a:lnTo>
                    <a:pt x="13541" y="8361"/>
                  </a:lnTo>
                  <a:lnTo>
                    <a:pt x="13430" y="8361"/>
                  </a:lnTo>
                  <a:lnTo>
                    <a:pt x="12982" y="7838"/>
                  </a:lnTo>
                  <a:lnTo>
                    <a:pt x="12422" y="6967"/>
                  </a:lnTo>
                  <a:lnTo>
                    <a:pt x="11751" y="5574"/>
                  </a:lnTo>
                  <a:lnTo>
                    <a:pt x="11639" y="5399"/>
                  </a:lnTo>
                  <a:lnTo>
                    <a:pt x="11527" y="5051"/>
                  </a:lnTo>
                  <a:lnTo>
                    <a:pt x="11303" y="4877"/>
                  </a:lnTo>
                  <a:lnTo>
                    <a:pt x="11079" y="4529"/>
                  </a:lnTo>
                  <a:lnTo>
                    <a:pt x="10855" y="4354"/>
                  </a:lnTo>
                  <a:lnTo>
                    <a:pt x="10632" y="4354"/>
                  </a:lnTo>
                  <a:lnTo>
                    <a:pt x="10520" y="4529"/>
                  </a:lnTo>
                  <a:lnTo>
                    <a:pt x="10408" y="4529"/>
                  </a:lnTo>
                  <a:lnTo>
                    <a:pt x="10296" y="4703"/>
                  </a:lnTo>
                  <a:lnTo>
                    <a:pt x="9736" y="4703"/>
                  </a:lnTo>
                  <a:lnTo>
                    <a:pt x="9401" y="4354"/>
                  </a:lnTo>
                  <a:lnTo>
                    <a:pt x="9177" y="4180"/>
                  </a:lnTo>
                  <a:lnTo>
                    <a:pt x="8729" y="3658"/>
                  </a:lnTo>
                  <a:lnTo>
                    <a:pt x="8281" y="2612"/>
                  </a:lnTo>
                  <a:lnTo>
                    <a:pt x="8058" y="1219"/>
                  </a:lnTo>
                  <a:lnTo>
                    <a:pt x="7946" y="1045"/>
                  </a:lnTo>
                  <a:lnTo>
                    <a:pt x="7834" y="1045"/>
                  </a:lnTo>
                  <a:lnTo>
                    <a:pt x="7610" y="870"/>
                  </a:lnTo>
                  <a:lnTo>
                    <a:pt x="6715" y="870"/>
                  </a:lnTo>
                  <a:lnTo>
                    <a:pt x="6491" y="1219"/>
                  </a:lnTo>
                  <a:lnTo>
                    <a:pt x="6267" y="1393"/>
                  </a:lnTo>
                  <a:lnTo>
                    <a:pt x="5595" y="1741"/>
                  </a:lnTo>
                  <a:lnTo>
                    <a:pt x="4364" y="1741"/>
                  </a:lnTo>
                  <a:lnTo>
                    <a:pt x="3805" y="1567"/>
                  </a:lnTo>
                  <a:lnTo>
                    <a:pt x="3021" y="1219"/>
                  </a:lnTo>
                  <a:lnTo>
                    <a:pt x="2350" y="870"/>
                  </a:lnTo>
                  <a:lnTo>
                    <a:pt x="1790" y="348"/>
                  </a:lnTo>
                  <a:lnTo>
                    <a:pt x="1678" y="174"/>
                  </a:lnTo>
                  <a:lnTo>
                    <a:pt x="1454" y="0"/>
                  </a:lnTo>
                  <a:lnTo>
                    <a:pt x="783" y="174"/>
                  </a:lnTo>
                  <a:lnTo>
                    <a:pt x="0" y="870"/>
                  </a:lnTo>
                  <a:lnTo>
                    <a:pt x="335" y="1916"/>
                  </a:lnTo>
                  <a:lnTo>
                    <a:pt x="671" y="3135"/>
                  </a:lnTo>
                  <a:lnTo>
                    <a:pt x="1007" y="4180"/>
                  </a:lnTo>
                  <a:lnTo>
                    <a:pt x="1231" y="5051"/>
                  </a:lnTo>
                  <a:lnTo>
                    <a:pt x="1343" y="5399"/>
                  </a:lnTo>
                  <a:lnTo>
                    <a:pt x="1678" y="6967"/>
                  </a:lnTo>
                  <a:lnTo>
                    <a:pt x="1790" y="7141"/>
                  </a:lnTo>
                  <a:lnTo>
                    <a:pt x="1902" y="7141"/>
                  </a:lnTo>
                  <a:lnTo>
                    <a:pt x="2126" y="7316"/>
                  </a:lnTo>
                  <a:lnTo>
                    <a:pt x="2462" y="7664"/>
                  </a:lnTo>
                  <a:lnTo>
                    <a:pt x="2686" y="8012"/>
                  </a:lnTo>
                  <a:lnTo>
                    <a:pt x="2909" y="8535"/>
                  </a:lnTo>
                  <a:lnTo>
                    <a:pt x="3133" y="9232"/>
                  </a:lnTo>
                  <a:lnTo>
                    <a:pt x="3245" y="9406"/>
                  </a:lnTo>
                  <a:lnTo>
                    <a:pt x="3469" y="10277"/>
                  </a:lnTo>
                  <a:lnTo>
                    <a:pt x="3805" y="11148"/>
                  </a:lnTo>
                  <a:lnTo>
                    <a:pt x="4700" y="12541"/>
                  </a:lnTo>
                  <a:lnTo>
                    <a:pt x="5148" y="12890"/>
                  </a:lnTo>
                  <a:lnTo>
                    <a:pt x="5483" y="12890"/>
                  </a:lnTo>
                  <a:lnTo>
                    <a:pt x="5483" y="12541"/>
                  </a:lnTo>
                  <a:lnTo>
                    <a:pt x="5260" y="12193"/>
                  </a:lnTo>
                  <a:lnTo>
                    <a:pt x="5036" y="11670"/>
                  </a:lnTo>
                  <a:lnTo>
                    <a:pt x="4812" y="10974"/>
                  </a:lnTo>
                  <a:lnTo>
                    <a:pt x="4588" y="10451"/>
                  </a:lnTo>
                  <a:lnTo>
                    <a:pt x="4476" y="10103"/>
                  </a:lnTo>
                  <a:lnTo>
                    <a:pt x="4140" y="9406"/>
                  </a:lnTo>
                  <a:lnTo>
                    <a:pt x="3805" y="8187"/>
                  </a:lnTo>
                  <a:lnTo>
                    <a:pt x="3469" y="7141"/>
                  </a:lnTo>
                  <a:lnTo>
                    <a:pt x="2909" y="6270"/>
                  </a:lnTo>
                  <a:lnTo>
                    <a:pt x="2350" y="5051"/>
                  </a:lnTo>
                  <a:lnTo>
                    <a:pt x="1902" y="3658"/>
                  </a:lnTo>
                  <a:lnTo>
                    <a:pt x="1678" y="2090"/>
                  </a:lnTo>
                  <a:lnTo>
                    <a:pt x="1678" y="1393"/>
                  </a:lnTo>
                  <a:lnTo>
                    <a:pt x="1790" y="1219"/>
                  </a:lnTo>
                  <a:lnTo>
                    <a:pt x="1902" y="1219"/>
                  </a:lnTo>
                  <a:lnTo>
                    <a:pt x="2350" y="1567"/>
                  </a:lnTo>
                  <a:lnTo>
                    <a:pt x="2462" y="2090"/>
                  </a:lnTo>
                  <a:lnTo>
                    <a:pt x="3245" y="4529"/>
                  </a:lnTo>
                  <a:lnTo>
                    <a:pt x="3805" y="5748"/>
                  </a:lnTo>
                  <a:lnTo>
                    <a:pt x="4364" y="6793"/>
                  </a:lnTo>
                  <a:lnTo>
                    <a:pt x="4476" y="6793"/>
                  </a:lnTo>
                  <a:lnTo>
                    <a:pt x="4700" y="6967"/>
                  </a:lnTo>
                  <a:lnTo>
                    <a:pt x="4924" y="6967"/>
                  </a:lnTo>
                  <a:lnTo>
                    <a:pt x="5260" y="7490"/>
                  </a:lnTo>
                  <a:lnTo>
                    <a:pt x="5372" y="7838"/>
                  </a:lnTo>
                  <a:lnTo>
                    <a:pt x="5483" y="8361"/>
                  </a:lnTo>
                  <a:lnTo>
                    <a:pt x="5595" y="8535"/>
                  </a:lnTo>
                  <a:lnTo>
                    <a:pt x="5931" y="9232"/>
                  </a:lnTo>
                  <a:lnTo>
                    <a:pt x="6491" y="10103"/>
                  </a:lnTo>
                  <a:lnTo>
                    <a:pt x="6938" y="10974"/>
                  </a:lnTo>
                  <a:lnTo>
                    <a:pt x="7834" y="12367"/>
                  </a:lnTo>
                  <a:lnTo>
                    <a:pt x="7946" y="12890"/>
                  </a:lnTo>
                  <a:lnTo>
                    <a:pt x="8058" y="13935"/>
                  </a:lnTo>
                  <a:lnTo>
                    <a:pt x="8281" y="15329"/>
                  </a:lnTo>
                  <a:lnTo>
                    <a:pt x="8281" y="17245"/>
                  </a:lnTo>
                  <a:lnTo>
                    <a:pt x="8393" y="17245"/>
                  </a:lnTo>
                  <a:lnTo>
                    <a:pt x="8617" y="17419"/>
                  </a:lnTo>
                  <a:lnTo>
                    <a:pt x="8953" y="17593"/>
                  </a:lnTo>
                  <a:lnTo>
                    <a:pt x="9512" y="17767"/>
                  </a:lnTo>
                  <a:lnTo>
                    <a:pt x="9736" y="17767"/>
                  </a:lnTo>
                  <a:lnTo>
                    <a:pt x="10408" y="18116"/>
                  </a:lnTo>
                  <a:lnTo>
                    <a:pt x="11079" y="18812"/>
                  </a:lnTo>
                  <a:lnTo>
                    <a:pt x="11639" y="19509"/>
                  </a:lnTo>
                  <a:lnTo>
                    <a:pt x="12646" y="19509"/>
                  </a:lnTo>
                  <a:lnTo>
                    <a:pt x="12870" y="19683"/>
                  </a:lnTo>
                  <a:lnTo>
                    <a:pt x="13430" y="20032"/>
                  </a:lnTo>
                  <a:lnTo>
                    <a:pt x="14213" y="20554"/>
                  </a:lnTo>
                  <a:lnTo>
                    <a:pt x="15220" y="20903"/>
                  </a:lnTo>
                  <a:lnTo>
                    <a:pt x="17235" y="20903"/>
                  </a:lnTo>
                  <a:lnTo>
                    <a:pt x="17347" y="21077"/>
                  </a:lnTo>
                  <a:lnTo>
                    <a:pt x="17570" y="21251"/>
                  </a:lnTo>
                  <a:lnTo>
                    <a:pt x="17570" y="21600"/>
                  </a:lnTo>
                  <a:lnTo>
                    <a:pt x="17682" y="21600"/>
                  </a:lnTo>
                  <a:lnTo>
                    <a:pt x="17682" y="21251"/>
                  </a:lnTo>
                  <a:lnTo>
                    <a:pt x="17794" y="21077"/>
                  </a:lnTo>
                  <a:lnTo>
                    <a:pt x="17906" y="20729"/>
                  </a:lnTo>
                  <a:lnTo>
                    <a:pt x="18018" y="20554"/>
                  </a:lnTo>
                  <a:lnTo>
                    <a:pt x="18018" y="20032"/>
                  </a:lnTo>
                  <a:lnTo>
                    <a:pt x="17906" y="19858"/>
                  </a:lnTo>
                  <a:lnTo>
                    <a:pt x="17906" y="19335"/>
                  </a:lnTo>
                  <a:lnTo>
                    <a:pt x="19361" y="19335"/>
                  </a:lnTo>
                  <a:lnTo>
                    <a:pt x="19361" y="18464"/>
                  </a:lnTo>
                  <a:lnTo>
                    <a:pt x="18802" y="17593"/>
                  </a:lnTo>
                  <a:lnTo>
                    <a:pt x="19025" y="17593"/>
                  </a:lnTo>
                  <a:lnTo>
                    <a:pt x="19025" y="16896"/>
                  </a:lnTo>
                  <a:lnTo>
                    <a:pt x="20145" y="16896"/>
                  </a:lnTo>
                  <a:lnTo>
                    <a:pt x="20145" y="16548"/>
                  </a:lnTo>
                  <a:lnTo>
                    <a:pt x="20256" y="16548"/>
                  </a:lnTo>
                  <a:lnTo>
                    <a:pt x="20368" y="16722"/>
                  </a:lnTo>
                  <a:lnTo>
                    <a:pt x="20592" y="16374"/>
                  </a:lnTo>
                  <a:lnTo>
                    <a:pt x="20816" y="16374"/>
                  </a:lnTo>
                  <a:lnTo>
                    <a:pt x="20928" y="1620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 name="AutoShape 11">
              <a:extLst>
                <a:ext uri="{FF2B5EF4-FFF2-40B4-BE49-F238E27FC236}">
                  <a16:creationId xmlns:a16="http://schemas.microsoft.com/office/drawing/2014/main" id="{0D688639-DD22-4838-9D0C-9968B387F86C}"/>
                </a:ext>
              </a:extLst>
            </p:cNvPr>
            <p:cNvSpPr>
              <a:spLocks/>
            </p:cNvSpPr>
            <p:nvPr/>
          </p:nvSpPr>
          <p:spPr bwMode="auto">
            <a:xfrm>
              <a:off x="6577939" y="2350424"/>
              <a:ext cx="448287" cy="478000"/>
            </a:xfrm>
            <a:custGeom>
              <a:avLst/>
              <a:gdLst>
                <a:gd name="T0" fmla="*/ 156780 w 21600"/>
                <a:gd name="T1" fmla="*/ 167079 h 21600"/>
                <a:gd name="T2" fmla="*/ 156780 w 21600"/>
                <a:gd name="T3" fmla="*/ 167079 h 21600"/>
                <a:gd name="T4" fmla="*/ 156780 w 21600"/>
                <a:gd name="T5" fmla="*/ 167079 h 21600"/>
                <a:gd name="T6" fmla="*/ 156780 w 21600"/>
                <a:gd name="T7" fmla="*/ 16707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215" y="8370"/>
                  </a:moveTo>
                  <a:lnTo>
                    <a:pt x="7148" y="8505"/>
                  </a:lnTo>
                  <a:lnTo>
                    <a:pt x="7148" y="8235"/>
                  </a:lnTo>
                  <a:lnTo>
                    <a:pt x="7303" y="8235"/>
                  </a:lnTo>
                  <a:lnTo>
                    <a:pt x="8235" y="8640"/>
                  </a:lnTo>
                  <a:lnTo>
                    <a:pt x="8546" y="8640"/>
                  </a:lnTo>
                  <a:lnTo>
                    <a:pt x="9012" y="8775"/>
                  </a:lnTo>
                  <a:lnTo>
                    <a:pt x="10411" y="9315"/>
                  </a:lnTo>
                  <a:lnTo>
                    <a:pt x="10722" y="9585"/>
                  </a:lnTo>
                  <a:lnTo>
                    <a:pt x="10722" y="9855"/>
                  </a:lnTo>
                  <a:lnTo>
                    <a:pt x="10566" y="10125"/>
                  </a:lnTo>
                  <a:lnTo>
                    <a:pt x="10566" y="9990"/>
                  </a:lnTo>
                  <a:lnTo>
                    <a:pt x="11343" y="9990"/>
                  </a:lnTo>
                  <a:lnTo>
                    <a:pt x="11499" y="10125"/>
                  </a:lnTo>
                  <a:lnTo>
                    <a:pt x="11810" y="10260"/>
                  </a:lnTo>
                  <a:lnTo>
                    <a:pt x="11810" y="10530"/>
                  </a:lnTo>
                  <a:lnTo>
                    <a:pt x="11965" y="10800"/>
                  </a:lnTo>
                  <a:lnTo>
                    <a:pt x="12120" y="11475"/>
                  </a:lnTo>
                  <a:lnTo>
                    <a:pt x="12120" y="13230"/>
                  </a:lnTo>
                  <a:lnTo>
                    <a:pt x="11654" y="14175"/>
                  </a:lnTo>
                  <a:lnTo>
                    <a:pt x="11654" y="14714"/>
                  </a:lnTo>
                  <a:lnTo>
                    <a:pt x="11343" y="15525"/>
                  </a:lnTo>
                  <a:lnTo>
                    <a:pt x="10877" y="15795"/>
                  </a:lnTo>
                  <a:lnTo>
                    <a:pt x="10877" y="15930"/>
                  </a:lnTo>
                  <a:lnTo>
                    <a:pt x="10722" y="15930"/>
                  </a:lnTo>
                  <a:lnTo>
                    <a:pt x="10566" y="16065"/>
                  </a:lnTo>
                  <a:lnTo>
                    <a:pt x="9634" y="16065"/>
                  </a:lnTo>
                  <a:lnTo>
                    <a:pt x="9634" y="15930"/>
                  </a:lnTo>
                  <a:lnTo>
                    <a:pt x="9323" y="15930"/>
                  </a:lnTo>
                  <a:lnTo>
                    <a:pt x="8702" y="16470"/>
                  </a:lnTo>
                  <a:lnTo>
                    <a:pt x="8546" y="16875"/>
                  </a:lnTo>
                  <a:lnTo>
                    <a:pt x="8546" y="17145"/>
                  </a:lnTo>
                  <a:lnTo>
                    <a:pt x="8702" y="17280"/>
                  </a:lnTo>
                  <a:lnTo>
                    <a:pt x="8857" y="17550"/>
                  </a:lnTo>
                  <a:lnTo>
                    <a:pt x="9012" y="17684"/>
                  </a:lnTo>
                  <a:lnTo>
                    <a:pt x="9479" y="17819"/>
                  </a:lnTo>
                  <a:lnTo>
                    <a:pt x="9789" y="17955"/>
                  </a:lnTo>
                  <a:lnTo>
                    <a:pt x="10566" y="17955"/>
                  </a:lnTo>
                  <a:lnTo>
                    <a:pt x="10877" y="17684"/>
                  </a:lnTo>
                  <a:lnTo>
                    <a:pt x="11188" y="17684"/>
                  </a:lnTo>
                  <a:lnTo>
                    <a:pt x="11343" y="17550"/>
                  </a:lnTo>
                  <a:lnTo>
                    <a:pt x="11343" y="17415"/>
                  </a:lnTo>
                  <a:lnTo>
                    <a:pt x="11188" y="17280"/>
                  </a:lnTo>
                  <a:lnTo>
                    <a:pt x="12587" y="18494"/>
                  </a:lnTo>
                  <a:lnTo>
                    <a:pt x="13519" y="18629"/>
                  </a:lnTo>
                  <a:lnTo>
                    <a:pt x="13519" y="19170"/>
                  </a:lnTo>
                  <a:lnTo>
                    <a:pt x="13674" y="19439"/>
                  </a:lnTo>
                  <a:lnTo>
                    <a:pt x="14296" y="19980"/>
                  </a:lnTo>
                  <a:lnTo>
                    <a:pt x="14917" y="20114"/>
                  </a:lnTo>
                  <a:lnTo>
                    <a:pt x="14917" y="20250"/>
                  </a:lnTo>
                  <a:lnTo>
                    <a:pt x="15228" y="20250"/>
                  </a:lnTo>
                  <a:lnTo>
                    <a:pt x="15539" y="20385"/>
                  </a:lnTo>
                  <a:lnTo>
                    <a:pt x="15694" y="20655"/>
                  </a:lnTo>
                  <a:lnTo>
                    <a:pt x="16005" y="20924"/>
                  </a:lnTo>
                  <a:lnTo>
                    <a:pt x="16005" y="21060"/>
                  </a:lnTo>
                  <a:lnTo>
                    <a:pt x="16161" y="21060"/>
                  </a:lnTo>
                  <a:lnTo>
                    <a:pt x="16627" y="21465"/>
                  </a:lnTo>
                  <a:lnTo>
                    <a:pt x="16938" y="21599"/>
                  </a:lnTo>
                  <a:lnTo>
                    <a:pt x="17093" y="21599"/>
                  </a:lnTo>
                  <a:lnTo>
                    <a:pt x="17248" y="21465"/>
                  </a:lnTo>
                  <a:lnTo>
                    <a:pt x="17248" y="20924"/>
                  </a:lnTo>
                  <a:lnTo>
                    <a:pt x="16782" y="20114"/>
                  </a:lnTo>
                  <a:lnTo>
                    <a:pt x="16471" y="19845"/>
                  </a:lnTo>
                  <a:lnTo>
                    <a:pt x="16316" y="19575"/>
                  </a:lnTo>
                  <a:lnTo>
                    <a:pt x="16005" y="19575"/>
                  </a:lnTo>
                  <a:lnTo>
                    <a:pt x="16005" y="19439"/>
                  </a:lnTo>
                  <a:lnTo>
                    <a:pt x="15850" y="19304"/>
                  </a:lnTo>
                  <a:lnTo>
                    <a:pt x="16005" y="19170"/>
                  </a:lnTo>
                  <a:lnTo>
                    <a:pt x="16316" y="19170"/>
                  </a:lnTo>
                  <a:lnTo>
                    <a:pt x="17248" y="19575"/>
                  </a:lnTo>
                  <a:lnTo>
                    <a:pt x="17715" y="19710"/>
                  </a:lnTo>
                  <a:lnTo>
                    <a:pt x="18336" y="20250"/>
                  </a:lnTo>
                  <a:lnTo>
                    <a:pt x="18492" y="20520"/>
                  </a:lnTo>
                  <a:lnTo>
                    <a:pt x="18647" y="20655"/>
                  </a:lnTo>
                  <a:lnTo>
                    <a:pt x="18647" y="20790"/>
                  </a:lnTo>
                  <a:lnTo>
                    <a:pt x="18802" y="20790"/>
                  </a:lnTo>
                  <a:lnTo>
                    <a:pt x="19113" y="20520"/>
                  </a:lnTo>
                  <a:lnTo>
                    <a:pt x="19113" y="20385"/>
                  </a:lnTo>
                  <a:lnTo>
                    <a:pt x="19269" y="20250"/>
                  </a:lnTo>
                  <a:lnTo>
                    <a:pt x="19269" y="19980"/>
                  </a:lnTo>
                  <a:lnTo>
                    <a:pt x="19424" y="19575"/>
                  </a:lnTo>
                  <a:lnTo>
                    <a:pt x="19424" y="19304"/>
                  </a:lnTo>
                  <a:lnTo>
                    <a:pt x="19113" y="18765"/>
                  </a:lnTo>
                  <a:lnTo>
                    <a:pt x="17870" y="17684"/>
                  </a:lnTo>
                  <a:lnTo>
                    <a:pt x="17559" y="17550"/>
                  </a:lnTo>
                  <a:lnTo>
                    <a:pt x="17404" y="17415"/>
                  </a:lnTo>
                  <a:lnTo>
                    <a:pt x="17248" y="17415"/>
                  </a:lnTo>
                  <a:lnTo>
                    <a:pt x="17093" y="17280"/>
                  </a:lnTo>
                  <a:lnTo>
                    <a:pt x="16938" y="17009"/>
                  </a:lnTo>
                  <a:lnTo>
                    <a:pt x="16938" y="16875"/>
                  </a:lnTo>
                  <a:lnTo>
                    <a:pt x="16782" y="16875"/>
                  </a:lnTo>
                  <a:lnTo>
                    <a:pt x="16471" y="16605"/>
                  </a:lnTo>
                  <a:lnTo>
                    <a:pt x="16161" y="16065"/>
                  </a:lnTo>
                  <a:lnTo>
                    <a:pt x="16161" y="15525"/>
                  </a:lnTo>
                  <a:lnTo>
                    <a:pt x="16005" y="15255"/>
                  </a:lnTo>
                  <a:lnTo>
                    <a:pt x="16005" y="14579"/>
                  </a:lnTo>
                  <a:lnTo>
                    <a:pt x="16316" y="14040"/>
                  </a:lnTo>
                  <a:lnTo>
                    <a:pt x="16627" y="14040"/>
                  </a:lnTo>
                  <a:lnTo>
                    <a:pt x="16782" y="14175"/>
                  </a:lnTo>
                  <a:lnTo>
                    <a:pt x="17093" y="14310"/>
                  </a:lnTo>
                  <a:lnTo>
                    <a:pt x="17248" y="14579"/>
                  </a:lnTo>
                  <a:lnTo>
                    <a:pt x="17248" y="14850"/>
                  </a:lnTo>
                  <a:lnTo>
                    <a:pt x="17404" y="15255"/>
                  </a:lnTo>
                  <a:lnTo>
                    <a:pt x="17404" y="15389"/>
                  </a:lnTo>
                  <a:lnTo>
                    <a:pt x="17559" y="15525"/>
                  </a:lnTo>
                  <a:lnTo>
                    <a:pt x="17715" y="15795"/>
                  </a:lnTo>
                  <a:lnTo>
                    <a:pt x="17870" y="16199"/>
                  </a:lnTo>
                  <a:lnTo>
                    <a:pt x="17870" y="16470"/>
                  </a:lnTo>
                  <a:lnTo>
                    <a:pt x="18025" y="16605"/>
                  </a:lnTo>
                  <a:lnTo>
                    <a:pt x="18025" y="16740"/>
                  </a:lnTo>
                  <a:lnTo>
                    <a:pt x="18181" y="16875"/>
                  </a:lnTo>
                  <a:lnTo>
                    <a:pt x="18492" y="16875"/>
                  </a:lnTo>
                  <a:lnTo>
                    <a:pt x="18802" y="16740"/>
                  </a:lnTo>
                  <a:lnTo>
                    <a:pt x="19113" y="16470"/>
                  </a:lnTo>
                  <a:lnTo>
                    <a:pt x="19269" y="16470"/>
                  </a:lnTo>
                  <a:lnTo>
                    <a:pt x="19579" y="16199"/>
                  </a:lnTo>
                  <a:lnTo>
                    <a:pt x="20512" y="15795"/>
                  </a:lnTo>
                  <a:lnTo>
                    <a:pt x="21133" y="15795"/>
                  </a:lnTo>
                  <a:lnTo>
                    <a:pt x="21599" y="15389"/>
                  </a:lnTo>
                  <a:lnTo>
                    <a:pt x="21289" y="14850"/>
                  </a:lnTo>
                  <a:lnTo>
                    <a:pt x="20978" y="14850"/>
                  </a:lnTo>
                  <a:lnTo>
                    <a:pt x="20823" y="14714"/>
                  </a:lnTo>
                  <a:lnTo>
                    <a:pt x="20667" y="14714"/>
                  </a:lnTo>
                  <a:lnTo>
                    <a:pt x="20667" y="14445"/>
                  </a:lnTo>
                  <a:lnTo>
                    <a:pt x="21444" y="14310"/>
                  </a:lnTo>
                  <a:lnTo>
                    <a:pt x="21444" y="14040"/>
                  </a:lnTo>
                  <a:lnTo>
                    <a:pt x="20978" y="13635"/>
                  </a:lnTo>
                  <a:lnTo>
                    <a:pt x="20978" y="13500"/>
                  </a:lnTo>
                  <a:lnTo>
                    <a:pt x="20823" y="13365"/>
                  </a:lnTo>
                  <a:lnTo>
                    <a:pt x="20356" y="13365"/>
                  </a:lnTo>
                  <a:lnTo>
                    <a:pt x="20356" y="13500"/>
                  </a:lnTo>
                  <a:lnTo>
                    <a:pt x="20046" y="13500"/>
                  </a:lnTo>
                  <a:lnTo>
                    <a:pt x="19890" y="13635"/>
                  </a:lnTo>
                  <a:lnTo>
                    <a:pt x="19735" y="13635"/>
                  </a:lnTo>
                  <a:lnTo>
                    <a:pt x="19735" y="13230"/>
                  </a:lnTo>
                  <a:lnTo>
                    <a:pt x="19579" y="13095"/>
                  </a:lnTo>
                  <a:lnTo>
                    <a:pt x="19579" y="12825"/>
                  </a:lnTo>
                  <a:lnTo>
                    <a:pt x="18958" y="12285"/>
                  </a:lnTo>
                  <a:lnTo>
                    <a:pt x="17715" y="11880"/>
                  </a:lnTo>
                  <a:lnTo>
                    <a:pt x="16782" y="11205"/>
                  </a:lnTo>
                  <a:lnTo>
                    <a:pt x="16627" y="11205"/>
                  </a:lnTo>
                  <a:lnTo>
                    <a:pt x="16471" y="11340"/>
                  </a:lnTo>
                  <a:lnTo>
                    <a:pt x="16005" y="11340"/>
                  </a:lnTo>
                  <a:lnTo>
                    <a:pt x="16005" y="10935"/>
                  </a:lnTo>
                  <a:lnTo>
                    <a:pt x="16161" y="10665"/>
                  </a:lnTo>
                  <a:lnTo>
                    <a:pt x="16161" y="10530"/>
                  </a:lnTo>
                  <a:lnTo>
                    <a:pt x="16316" y="10260"/>
                  </a:lnTo>
                  <a:lnTo>
                    <a:pt x="16161" y="10125"/>
                  </a:lnTo>
                  <a:lnTo>
                    <a:pt x="16938" y="9990"/>
                  </a:lnTo>
                  <a:lnTo>
                    <a:pt x="17093" y="9990"/>
                  </a:lnTo>
                  <a:lnTo>
                    <a:pt x="17093" y="9855"/>
                  </a:lnTo>
                  <a:lnTo>
                    <a:pt x="17248" y="9720"/>
                  </a:lnTo>
                  <a:lnTo>
                    <a:pt x="17248" y="9450"/>
                  </a:lnTo>
                  <a:lnTo>
                    <a:pt x="16938" y="9180"/>
                  </a:lnTo>
                  <a:lnTo>
                    <a:pt x="16938" y="8910"/>
                  </a:lnTo>
                  <a:lnTo>
                    <a:pt x="16782" y="8775"/>
                  </a:lnTo>
                  <a:lnTo>
                    <a:pt x="16938" y="8505"/>
                  </a:lnTo>
                  <a:lnTo>
                    <a:pt x="17093" y="8370"/>
                  </a:lnTo>
                  <a:lnTo>
                    <a:pt x="17093" y="8235"/>
                  </a:lnTo>
                  <a:lnTo>
                    <a:pt x="16938" y="8100"/>
                  </a:lnTo>
                  <a:lnTo>
                    <a:pt x="16938" y="7965"/>
                  </a:lnTo>
                  <a:lnTo>
                    <a:pt x="16627" y="7830"/>
                  </a:lnTo>
                  <a:lnTo>
                    <a:pt x="16161" y="7830"/>
                  </a:lnTo>
                  <a:lnTo>
                    <a:pt x="16161" y="7020"/>
                  </a:lnTo>
                  <a:lnTo>
                    <a:pt x="16005" y="7020"/>
                  </a:lnTo>
                  <a:lnTo>
                    <a:pt x="15850" y="6885"/>
                  </a:lnTo>
                  <a:lnTo>
                    <a:pt x="15539" y="6885"/>
                  </a:lnTo>
                  <a:lnTo>
                    <a:pt x="15228" y="6615"/>
                  </a:lnTo>
                  <a:lnTo>
                    <a:pt x="15228" y="6480"/>
                  </a:lnTo>
                  <a:lnTo>
                    <a:pt x="14917" y="6210"/>
                  </a:lnTo>
                  <a:lnTo>
                    <a:pt x="14762" y="6210"/>
                  </a:lnTo>
                  <a:lnTo>
                    <a:pt x="14451" y="6345"/>
                  </a:lnTo>
                  <a:lnTo>
                    <a:pt x="14296" y="6345"/>
                  </a:lnTo>
                  <a:lnTo>
                    <a:pt x="14141" y="6480"/>
                  </a:lnTo>
                  <a:lnTo>
                    <a:pt x="13674" y="6480"/>
                  </a:lnTo>
                  <a:lnTo>
                    <a:pt x="13674" y="6345"/>
                  </a:lnTo>
                  <a:lnTo>
                    <a:pt x="13830" y="6075"/>
                  </a:lnTo>
                  <a:lnTo>
                    <a:pt x="13830" y="5940"/>
                  </a:lnTo>
                  <a:lnTo>
                    <a:pt x="13985" y="5805"/>
                  </a:lnTo>
                  <a:lnTo>
                    <a:pt x="13985" y="5535"/>
                  </a:lnTo>
                  <a:lnTo>
                    <a:pt x="13830" y="5265"/>
                  </a:lnTo>
                  <a:lnTo>
                    <a:pt x="13674" y="5265"/>
                  </a:lnTo>
                  <a:lnTo>
                    <a:pt x="13364" y="5130"/>
                  </a:lnTo>
                  <a:lnTo>
                    <a:pt x="13208" y="5265"/>
                  </a:lnTo>
                  <a:lnTo>
                    <a:pt x="12897" y="5265"/>
                  </a:lnTo>
                  <a:lnTo>
                    <a:pt x="12742" y="5130"/>
                  </a:lnTo>
                  <a:lnTo>
                    <a:pt x="12431" y="4995"/>
                  </a:lnTo>
                  <a:lnTo>
                    <a:pt x="12120" y="4725"/>
                  </a:lnTo>
                  <a:lnTo>
                    <a:pt x="11654" y="3915"/>
                  </a:lnTo>
                  <a:lnTo>
                    <a:pt x="11188" y="3645"/>
                  </a:lnTo>
                  <a:lnTo>
                    <a:pt x="10256" y="3240"/>
                  </a:lnTo>
                  <a:lnTo>
                    <a:pt x="8857" y="3105"/>
                  </a:lnTo>
                  <a:lnTo>
                    <a:pt x="8702" y="3105"/>
                  </a:lnTo>
                  <a:lnTo>
                    <a:pt x="8391" y="3240"/>
                  </a:lnTo>
                  <a:lnTo>
                    <a:pt x="7614" y="3240"/>
                  </a:lnTo>
                  <a:lnTo>
                    <a:pt x="7458" y="2970"/>
                  </a:lnTo>
                  <a:lnTo>
                    <a:pt x="7303" y="2565"/>
                  </a:lnTo>
                  <a:lnTo>
                    <a:pt x="6060" y="2970"/>
                  </a:lnTo>
                  <a:lnTo>
                    <a:pt x="6060" y="2835"/>
                  </a:lnTo>
                  <a:lnTo>
                    <a:pt x="6215" y="2700"/>
                  </a:lnTo>
                  <a:lnTo>
                    <a:pt x="6371" y="2295"/>
                  </a:lnTo>
                  <a:lnTo>
                    <a:pt x="6371" y="1755"/>
                  </a:lnTo>
                  <a:lnTo>
                    <a:pt x="6526" y="1620"/>
                  </a:lnTo>
                  <a:lnTo>
                    <a:pt x="6526" y="1080"/>
                  </a:lnTo>
                  <a:lnTo>
                    <a:pt x="6682" y="810"/>
                  </a:lnTo>
                  <a:lnTo>
                    <a:pt x="6526" y="540"/>
                  </a:lnTo>
                  <a:lnTo>
                    <a:pt x="6215" y="270"/>
                  </a:lnTo>
                  <a:lnTo>
                    <a:pt x="5905" y="270"/>
                  </a:lnTo>
                  <a:lnTo>
                    <a:pt x="5283" y="540"/>
                  </a:lnTo>
                  <a:lnTo>
                    <a:pt x="4661" y="1080"/>
                  </a:lnTo>
                  <a:lnTo>
                    <a:pt x="4351" y="1620"/>
                  </a:lnTo>
                  <a:lnTo>
                    <a:pt x="4351" y="1890"/>
                  </a:lnTo>
                  <a:lnTo>
                    <a:pt x="4195" y="2430"/>
                  </a:lnTo>
                  <a:lnTo>
                    <a:pt x="4195" y="3105"/>
                  </a:lnTo>
                  <a:lnTo>
                    <a:pt x="4351" y="3915"/>
                  </a:lnTo>
                  <a:lnTo>
                    <a:pt x="5594" y="5265"/>
                  </a:lnTo>
                  <a:lnTo>
                    <a:pt x="5594" y="6210"/>
                  </a:lnTo>
                  <a:lnTo>
                    <a:pt x="5438" y="6210"/>
                  </a:lnTo>
                  <a:lnTo>
                    <a:pt x="4972" y="5805"/>
                  </a:lnTo>
                  <a:lnTo>
                    <a:pt x="4351" y="5130"/>
                  </a:lnTo>
                  <a:lnTo>
                    <a:pt x="3729" y="4050"/>
                  </a:lnTo>
                  <a:lnTo>
                    <a:pt x="3418" y="2565"/>
                  </a:lnTo>
                  <a:lnTo>
                    <a:pt x="3418" y="2160"/>
                  </a:lnTo>
                  <a:lnTo>
                    <a:pt x="3574" y="1350"/>
                  </a:lnTo>
                  <a:lnTo>
                    <a:pt x="4040" y="270"/>
                  </a:lnTo>
                  <a:lnTo>
                    <a:pt x="4040" y="135"/>
                  </a:lnTo>
                  <a:lnTo>
                    <a:pt x="3729" y="0"/>
                  </a:lnTo>
                  <a:lnTo>
                    <a:pt x="3107" y="0"/>
                  </a:lnTo>
                  <a:lnTo>
                    <a:pt x="2486" y="270"/>
                  </a:lnTo>
                  <a:lnTo>
                    <a:pt x="1398" y="945"/>
                  </a:lnTo>
                  <a:lnTo>
                    <a:pt x="310" y="2835"/>
                  </a:lnTo>
                  <a:lnTo>
                    <a:pt x="155" y="3780"/>
                  </a:lnTo>
                  <a:lnTo>
                    <a:pt x="155" y="3915"/>
                  </a:lnTo>
                  <a:lnTo>
                    <a:pt x="0" y="3915"/>
                  </a:lnTo>
                  <a:lnTo>
                    <a:pt x="0" y="4050"/>
                  </a:lnTo>
                  <a:lnTo>
                    <a:pt x="466" y="4860"/>
                  </a:lnTo>
                  <a:lnTo>
                    <a:pt x="1398" y="5940"/>
                  </a:lnTo>
                  <a:lnTo>
                    <a:pt x="1709" y="6615"/>
                  </a:lnTo>
                  <a:lnTo>
                    <a:pt x="1864" y="7020"/>
                  </a:lnTo>
                  <a:lnTo>
                    <a:pt x="1709" y="7290"/>
                  </a:lnTo>
                  <a:lnTo>
                    <a:pt x="2020" y="7560"/>
                  </a:lnTo>
                  <a:lnTo>
                    <a:pt x="2330" y="7290"/>
                  </a:lnTo>
                  <a:lnTo>
                    <a:pt x="2486" y="7290"/>
                  </a:lnTo>
                  <a:lnTo>
                    <a:pt x="3107" y="7560"/>
                  </a:lnTo>
                  <a:lnTo>
                    <a:pt x="3729" y="7965"/>
                  </a:lnTo>
                  <a:lnTo>
                    <a:pt x="4817" y="8235"/>
                  </a:lnTo>
                  <a:lnTo>
                    <a:pt x="6215" y="837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 name="AutoShape 12">
              <a:extLst>
                <a:ext uri="{FF2B5EF4-FFF2-40B4-BE49-F238E27FC236}">
                  <a16:creationId xmlns:a16="http://schemas.microsoft.com/office/drawing/2014/main" id="{013CCFB2-C0B8-4A3A-9AB6-554AE09B2402}"/>
                </a:ext>
              </a:extLst>
            </p:cNvPr>
            <p:cNvSpPr>
              <a:spLocks/>
            </p:cNvSpPr>
            <p:nvPr/>
          </p:nvSpPr>
          <p:spPr bwMode="auto">
            <a:xfrm>
              <a:off x="6475240" y="2705795"/>
              <a:ext cx="128782" cy="86759"/>
            </a:xfrm>
            <a:custGeom>
              <a:avLst/>
              <a:gdLst>
                <a:gd name="T0" fmla="*/ 45039 w 21600"/>
                <a:gd name="T1" fmla="*/ 30326 h 21600"/>
                <a:gd name="T2" fmla="*/ 45039 w 21600"/>
                <a:gd name="T3" fmla="*/ 30326 h 21600"/>
                <a:gd name="T4" fmla="*/ 45039 w 21600"/>
                <a:gd name="T5" fmla="*/ 30326 h 21600"/>
                <a:gd name="T6" fmla="*/ 45039 w 21600"/>
                <a:gd name="T7" fmla="*/ 3032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20" y="13406"/>
                  </a:moveTo>
                  <a:lnTo>
                    <a:pt x="0" y="17131"/>
                  </a:lnTo>
                  <a:lnTo>
                    <a:pt x="540" y="17131"/>
                  </a:lnTo>
                  <a:lnTo>
                    <a:pt x="1080" y="16386"/>
                  </a:lnTo>
                  <a:lnTo>
                    <a:pt x="3240" y="16386"/>
                  </a:lnTo>
                  <a:lnTo>
                    <a:pt x="4319" y="17875"/>
                  </a:lnTo>
                  <a:lnTo>
                    <a:pt x="4319" y="19365"/>
                  </a:lnTo>
                  <a:lnTo>
                    <a:pt x="5940" y="21600"/>
                  </a:lnTo>
                  <a:lnTo>
                    <a:pt x="8100" y="21600"/>
                  </a:lnTo>
                  <a:lnTo>
                    <a:pt x="9180" y="20855"/>
                  </a:lnTo>
                  <a:lnTo>
                    <a:pt x="14579" y="16386"/>
                  </a:lnTo>
                  <a:lnTo>
                    <a:pt x="19439" y="17875"/>
                  </a:lnTo>
                  <a:lnTo>
                    <a:pt x="21599" y="15641"/>
                  </a:lnTo>
                  <a:lnTo>
                    <a:pt x="21599" y="14896"/>
                  </a:lnTo>
                  <a:lnTo>
                    <a:pt x="17819" y="9682"/>
                  </a:lnTo>
                  <a:lnTo>
                    <a:pt x="16199" y="8937"/>
                  </a:lnTo>
                  <a:lnTo>
                    <a:pt x="15660" y="8193"/>
                  </a:lnTo>
                  <a:lnTo>
                    <a:pt x="14579" y="7448"/>
                  </a:lnTo>
                  <a:lnTo>
                    <a:pt x="13499" y="5958"/>
                  </a:lnTo>
                  <a:lnTo>
                    <a:pt x="10259" y="3724"/>
                  </a:lnTo>
                  <a:lnTo>
                    <a:pt x="9180" y="3724"/>
                  </a:lnTo>
                  <a:lnTo>
                    <a:pt x="8639" y="0"/>
                  </a:lnTo>
                  <a:lnTo>
                    <a:pt x="5940" y="5213"/>
                  </a:lnTo>
                  <a:lnTo>
                    <a:pt x="4860" y="5213"/>
                  </a:lnTo>
                  <a:lnTo>
                    <a:pt x="4319" y="5958"/>
                  </a:lnTo>
                  <a:lnTo>
                    <a:pt x="3240" y="6703"/>
                  </a:lnTo>
                  <a:lnTo>
                    <a:pt x="1620" y="8937"/>
                  </a:lnTo>
                  <a:lnTo>
                    <a:pt x="1620" y="13406"/>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 name="AutoShape 13">
              <a:extLst>
                <a:ext uri="{FF2B5EF4-FFF2-40B4-BE49-F238E27FC236}">
                  <a16:creationId xmlns:a16="http://schemas.microsoft.com/office/drawing/2014/main" id="{D164E0B8-0062-4EE9-8F87-7CE7591C0310}"/>
                </a:ext>
              </a:extLst>
            </p:cNvPr>
            <p:cNvSpPr>
              <a:spLocks/>
            </p:cNvSpPr>
            <p:nvPr/>
          </p:nvSpPr>
          <p:spPr bwMode="auto">
            <a:xfrm>
              <a:off x="6149215" y="2221956"/>
              <a:ext cx="135301" cy="181859"/>
            </a:xfrm>
            <a:custGeom>
              <a:avLst/>
              <a:gdLst>
                <a:gd name="T0" fmla="*/ 47319 w 21600"/>
                <a:gd name="T1" fmla="*/ 63567 h 21600"/>
                <a:gd name="T2" fmla="*/ 47319 w 21600"/>
                <a:gd name="T3" fmla="*/ 63567 h 21600"/>
                <a:gd name="T4" fmla="*/ 47319 w 21600"/>
                <a:gd name="T5" fmla="*/ 63567 h 21600"/>
                <a:gd name="T6" fmla="*/ 47319 w 21600"/>
                <a:gd name="T7" fmla="*/ 635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599" y="8498"/>
                  </a:moveTo>
                  <a:lnTo>
                    <a:pt x="3085" y="8144"/>
                  </a:lnTo>
                  <a:lnTo>
                    <a:pt x="514" y="8144"/>
                  </a:lnTo>
                  <a:lnTo>
                    <a:pt x="514" y="8498"/>
                  </a:lnTo>
                  <a:lnTo>
                    <a:pt x="0" y="8852"/>
                  </a:lnTo>
                  <a:lnTo>
                    <a:pt x="0" y="9914"/>
                  </a:lnTo>
                  <a:lnTo>
                    <a:pt x="514" y="10977"/>
                  </a:lnTo>
                  <a:lnTo>
                    <a:pt x="514" y="11685"/>
                  </a:lnTo>
                  <a:lnTo>
                    <a:pt x="1028" y="12393"/>
                  </a:lnTo>
                  <a:lnTo>
                    <a:pt x="1542" y="13455"/>
                  </a:lnTo>
                  <a:lnTo>
                    <a:pt x="3599" y="14872"/>
                  </a:lnTo>
                  <a:lnTo>
                    <a:pt x="5142" y="15226"/>
                  </a:lnTo>
                  <a:lnTo>
                    <a:pt x="7200" y="16642"/>
                  </a:lnTo>
                  <a:lnTo>
                    <a:pt x="8228" y="18059"/>
                  </a:lnTo>
                  <a:lnTo>
                    <a:pt x="8228" y="18767"/>
                  </a:lnTo>
                  <a:lnTo>
                    <a:pt x="8742" y="19121"/>
                  </a:lnTo>
                  <a:lnTo>
                    <a:pt x="8742" y="19829"/>
                  </a:lnTo>
                  <a:lnTo>
                    <a:pt x="11314" y="21599"/>
                  </a:lnTo>
                  <a:lnTo>
                    <a:pt x="14400" y="21599"/>
                  </a:lnTo>
                  <a:lnTo>
                    <a:pt x="16457" y="21245"/>
                  </a:lnTo>
                  <a:lnTo>
                    <a:pt x="19542" y="20183"/>
                  </a:lnTo>
                  <a:lnTo>
                    <a:pt x="20571" y="19475"/>
                  </a:lnTo>
                  <a:lnTo>
                    <a:pt x="21600" y="18413"/>
                  </a:lnTo>
                  <a:lnTo>
                    <a:pt x="21600" y="15580"/>
                  </a:lnTo>
                  <a:lnTo>
                    <a:pt x="21085" y="13455"/>
                  </a:lnTo>
                  <a:lnTo>
                    <a:pt x="20571" y="12039"/>
                  </a:lnTo>
                  <a:lnTo>
                    <a:pt x="20571" y="9560"/>
                  </a:lnTo>
                  <a:lnTo>
                    <a:pt x="20057" y="9560"/>
                  </a:lnTo>
                  <a:lnTo>
                    <a:pt x="19542" y="9914"/>
                  </a:lnTo>
                  <a:lnTo>
                    <a:pt x="16457" y="9914"/>
                  </a:lnTo>
                  <a:lnTo>
                    <a:pt x="15428" y="9560"/>
                  </a:lnTo>
                  <a:lnTo>
                    <a:pt x="15428" y="8498"/>
                  </a:lnTo>
                  <a:lnTo>
                    <a:pt x="15942" y="8144"/>
                  </a:lnTo>
                  <a:lnTo>
                    <a:pt x="16457" y="7436"/>
                  </a:lnTo>
                  <a:lnTo>
                    <a:pt x="17485" y="7081"/>
                  </a:lnTo>
                  <a:lnTo>
                    <a:pt x="18514" y="6373"/>
                  </a:lnTo>
                  <a:lnTo>
                    <a:pt x="19542" y="6373"/>
                  </a:lnTo>
                  <a:lnTo>
                    <a:pt x="20057" y="5665"/>
                  </a:lnTo>
                  <a:lnTo>
                    <a:pt x="20057" y="5311"/>
                  </a:lnTo>
                  <a:lnTo>
                    <a:pt x="20571" y="4249"/>
                  </a:lnTo>
                  <a:lnTo>
                    <a:pt x="20571" y="3540"/>
                  </a:lnTo>
                  <a:lnTo>
                    <a:pt x="19542" y="2124"/>
                  </a:lnTo>
                  <a:lnTo>
                    <a:pt x="18514" y="1770"/>
                  </a:lnTo>
                  <a:lnTo>
                    <a:pt x="17485" y="0"/>
                  </a:lnTo>
                  <a:lnTo>
                    <a:pt x="16457" y="0"/>
                  </a:lnTo>
                  <a:lnTo>
                    <a:pt x="14914" y="354"/>
                  </a:lnTo>
                  <a:lnTo>
                    <a:pt x="13885" y="708"/>
                  </a:lnTo>
                  <a:lnTo>
                    <a:pt x="10285" y="708"/>
                  </a:lnTo>
                  <a:lnTo>
                    <a:pt x="9257" y="354"/>
                  </a:lnTo>
                  <a:lnTo>
                    <a:pt x="8228" y="354"/>
                  </a:lnTo>
                  <a:lnTo>
                    <a:pt x="6171" y="1062"/>
                  </a:lnTo>
                  <a:lnTo>
                    <a:pt x="5657" y="1416"/>
                  </a:lnTo>
                  <a:lnTo>
                    <a:pt x="5142" y="2478"/>
                  </a:lnTo>
                  <a:lnTo>
                    <a:pt x="5142" y="4249"/>
                  </a:lnTo>
                  <a:lnTo>
                    <a:pt x="5657" y="4957"/>
                  </a:lnTo>
                  <a:lnTo>
                    <a:pt x="6171" y="6019"/>
                  </a:lnTo>
                  <a:lnTo>
                    <a:pt x="7200" y="6373"/>
                  </a:lnTo>
                  <a:lnTo>
                    <a:pt x="7200" y="6727"/>
                  </a:lnTo>
                  <a:lnTo>
                    <a:pt x="8228" y="7436"/>
                  </a:lnTo>
                  <a:lnTo>
                    <a:pt x="8228" y="8144"/>
                  </a:lnTo>
                  <a:lnTo>
                    <a:pt x="8742" y="8498"/>
                  </a:lnTo>
                  <a:lnTo>
                    <a:pt x="8742" y="9206"/>
                  </a:lnTo>
                  <a:lnTo>
                    <a:pt x="8228" y="9914"/>
                  </a:lnTo>
                  <a:lnTo>
                    <a:pt x="7200" y="10268"/>
                  </a:lnTo>
                  <a:lnTo>
                    <a:pt x="6685" y="10268"/>
                  </a:lnTo>
                  <a:lnTo>
                    <a:pt x="6171" y="9914"/>
                  </a:lnTo>
                  <a:lnTo>
                    <a:pt x="5142" y="9560"/>
                  </a:lnTo>
                  <a:lnTo>
                    <a:pt x="3599" y="8498"/>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 name="AutoShape 14">
              <a:extLst>
                <a:ext uri="{FF2B5EF4-FFF2-40B4-BE49-F238E27FC236}">
                  <a16:creationId xmlns:a16="http://schemas.microsoft.com/office/drawing/2014/main" id="{B2C1FA13-3CB9-46D2-A1B1-37B3021882E3}"/>
                </a:ext>
              </a:extLst>
            </p:cNvPr>
            <p:cNvSpPr>
              <a:spLocks/>
            </p:cNvSpPr>
            <p:nvPr/>
          </p:nvSpPr>
          <p:spPr bwMode="auto">
            <a:xfrm>
              <a:off x="6381508" y="2239475"/>
              <a:ext cx="109220" cy="158499"/>
            </a:xfrm>
            <a:custGeom>
              <a:avLst/>
              <a:gdLst>
                <a:gd name="T0" fmla="*/ 38198 w 21600"/>
                <a:gd name="T1" fmla="*/ 55402 h 21600"/>
                <a:gd name="T2" fmla="*/ 38198 w 21600"/>
                <a:gd name="T3" fmla="*/ 55402 h 21600"/>
                <a:gd name="T4" fmla="*/ 38198 w 21600"/>
                <a:gd name="T5" fmla="*/ 55402 h 21600"/>
                <a:gd name="T6" fmla="*/ 38198 w 21600"/>
                <a:gd name="T7" fmla="*/ 5540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8258" y="0"/>
                  </a:lnTo>
                  <a:lnTo>
                    <a:pt x="6988" y="407"/>
                  </a:lnTo>
                  <a:lnTo>
                    <a:pt x="6352" y="815"/>
                  </a:lnTo>
                  <a:lnTo>
                    <a:pt x="6352" y="407"/>
                  </a:lnTo>
                  <a:lnTo>
                    <a:pt x="5082" y="407"/>
                  </a:lnTo>
                  <a:lnTo>
                    <a:pt x="4447" y="815"/>
                  </a:lnTo>
                  <a:lnTo>
                    <a:pt x="1905" y="4075"/>
                  </a:lnTo>
                  <a:lnTo>
                    <a:pt x="1270" y="4483"/>
                  </a:lnTo>
                  <a:lnTo>
                    <a:pt x="0" y="6113"/>
                  </a:lnTo>
                  <a:lnTo>
                    <a:pt x="635" y="6520"/>
                  </a:lnTo>
                  <a:lnTo>
                    <a:pt x="1270" y="7335"/>
                  </a:lnTo>
                  <a:lnTo>
                    <a:pt x="1270" y="8558"/>
                  </a:lnTo>
                  <a:lnTo>
                    <a:pt x="635" y="9373"/>
                  </a:lnTo>
                  <a:lnTo>
                    <a:pt x="635" y="12226"/>
                  </a:lnTo>
                  <a:lnTo>
                    <a:pt x="1270" y="13449"/>
                  </a:lnTo>
                  <a:lnTo>
                    <a:pt x="1905" y="15079"/>
                  </a:lnTo>
                  <a:lnTo>
                    <a:pt x="2541" y="21192"/>
                  </a:lnTo>
                  <a:lnTo>
                    <a:pt x="3176" y="21599"/>
                  </a:lnTo>
                  <a:lnTo>
                    <a:pt x="5717" y="21599"/>
                  </a:lnTo>
                  <a:lnTo>
                    <a:pt x="6352" y="21192"/>
                  </a:lnTo>
                  <a:lnTo>
                    <a:pt x="7623" y="20784"/>
                  </a:lnTo>
                  <a:lnTo>
                    <a:pt x="7623" y="19969"/>
                  </a:lnTo>
                  <a:lnTo>
                    <a:pt x="8258" y="18339"/>
                  </a:lnTo>
                  <a:lnTo>
                    <a:pt x="7623" y="17932"/>
                  </a:lnTo>
                  <a:lnTo>
                    <a:pt x="7623" y="16709"/>
                  </a:lnTo>
                  <a:lnTo>
                    <a:pt x="6988" y="15894"/>
                  </a:lnTo>
                  <a:lnTo>
                    <a:pt x="6988" y="15486"/>
                  </a:lnTo>
                  <a:lnTo>
                    <a:pt x="7623" y="14671"/>
                  </a:lnTo>
                  <a:lnTo>
                    <a:pt x="8258" y="14264"/>
                  </a:lnTo>
                  <a:lnTo>
                    <a:pt x="9529" y="13856"/>
                  </a:lnTo>
                  <a:lnTo>
                    <a:pt x="12070" y="13856"/>
                  </a:lnTo>
                  <a:lnTo>
                    <a:pt x="12705" y="13449"/>
                  </a:lnTo>
                  <a:lnTo>
                    <a:pt x="13976" y="13449"/>
                  </a:lnTo>
                  <a:lnTo>
                    <a:pt x="16517" y="11818"/>
                  </a:lnTo>
                  <a:lnTo>
                    <a:pt x="17152" y="10596"/>
                  </a:lnTo>
                  <a:lnTo>
                    <a:pt x="17152" y="10188"/>
                  </a:lnTo>
                  <a:lnTo>
                    <a:pt x="17788" y="9781"/>
                  </a:lnTo>
                  <a:lnTo>
                    <a:pt x="19058" y="8558"/>
                  </a:lnTo>
                  <a:lnTo>
                    <a:pt x="19694" y="7743"/>
                  </a:lnTo>
                  <a:lnTo>
                    <a:pt x="19694" y="6113"/>
                  </a:lnTo>
                  <a:lnTo>
                    <a:pt x="20329" y="4890"/>
                  </a:lnTo>
                  <a:lnTo>
                    <a:pt x="20329" y="4483"/>
                  </a:lnTo>
                  <a:lnTo>
                    <a:pt x="21600" y="3667"/>
                  </a:lnTo>
                  <a:lnTo>
                    <a:pt x="21600" y="2445"/>
                  </a:lnTo>
                  <a:lnTo>
                    <a:pt x="20964" y="2037"/>
                  </a:lnTo>
                  <a:lnTo>
                    <a:pt x="19694" y="1630"/>
                  </a:lnTo>
                  <a:lnTo>
                    <a:pt x="13976" y="1630"/>
                  </a:lnTo>
                  <a:lnTo>
                    <a:pt x="11435" y="815"/>
                  </a:lnTo>
                  <a:lnTo>
                    <a:pt x="10800" y="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 name="AutoShape 15">
              <a:extLst>
                <a:ext uri="{FF2B5EF4-FFF2-40B4-BE49-F238E27FC236}">
                  <a16:creationId xmlns:a16="http://schemas.microsoft.com/office/drawing/2014/main" id="{C13C5CF9-A2B9-4E23-8DED-600D9A827F4A}"/>
                </a:ext>
              </a:extLst>
            </p:cNvPr>
            <p:cNvSpPr>
              <a:spLocks/>
            </p:cNvSpPr>
            <p:nvPr/>
          </p:nvSpPr>
          <p:spPr bwMode="auto">
            <a:xfrm>
              <a:off x="5736793" y="2197763"/>
              <a:ext cx="167089" cy="173516"/>
            </a:xfrm>
            <a:custGeom>
              <a:avLst/>
              <a:gdLst>
                <a:gd name="T0" fmla="*/ 58436 w 21600"/>
                <a:gd name="T1" fmla="*/ 60650 h 21600"/>
                <a:gd name="T2" fmla="*/ 58436 w 21600"/>
                <a:gd name="T3" fmla="*/ 60650 h 21600"/>
                <a:gd name="T4" fmla="*/ 58436 w 21600"/>
                <a:gd name="T5" fmla="*/ 60650 h 21600"/>
                <a:gd name="T6" fmla="*/ 58436 w 21600"/>
                <a:gd name="T7" fmla="*/ 606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30" y="14896"/>
                  </a:moveTo>
                  <a:lnTo>
                    <a:pt x="415" y="14896"/>
                  </a:lnTo>
                  <a:lnTo>
                    <a:pt x="0" y="15268"/>
                  </a:lnTo>
                  <a:lnTo>
                    <a:pt x="0" y="16758"/>
                  </a:lnTo>
                  <a:lnTo>
                    <a:pt x="830" y="17131"/>
                  </a:lnTo>
                  <a:lnTo>
                    <a:pt x="1246" y="17503"/>
                  </a:lnTo>
                  <a:lnTo>
                    <a:pt x="1661" y="17503"/>
                  </a:lnTo>
                  <a:lnTo>
                    <a:pt x="2076" y="17875"/>
                  </a:lnTo>
                  <a:lnTo>
                    <a:pt x="2907" y="19365"/>
                  </a:lnTo>
                  <a:lnTo>
                    <a:pt x="2907" y="20482"/>
                  </a:lnTo>
                  <a:lnTo>
                    <a:pt x="3323" y="20482"/>
                  </a:lnTo>
                  <a:lnTo>
                    <a:pt x="4153" y="21227"/>
                  </a:lnTo>
                  <a:lnTo>
                    <a:pt x="4984" y="21600"/>
                  </a:lnTo>
                  <a:lnTo>
                    <a:pt x="5815" y="21600"/>
                  </a:lnTo>
                  <a:lnTo>
                    <a:pt x="7061" y="20482"/>
                  </a:lnTo>
                  <a:lnTo>
                    <a:pt x="7061" y="20110"/>
                  </a:lnTo>
                  <a:lnTo>
                    <a:pt x="7476" y="19737"/>
                  </a:lnTo>
                  <a:lnTo>
                    <a:pt x="7892" y="19737"/>
                  </a:lnTo>
                  <a:lnTo>
                    <a:pt x="8723" y="19365"/>
                  </a:lnTo>
                  <a:lnTo>
                    <a:pt x="9553" y="19737"/>
                  </a:lnTo>
                  <a:lnTo>
                    <a:pt x="10384" y="19737"/>
                  </a:lnTo>
                  <a:lnTo>
                    <a:pt x="11215" y="18993"/>
                  </a:lnTo>
                  <a:lnTo>
                    <a:pt x="11215" y="18248"/>
                  </a:lnTo>
                  <a:lnTo>
                    <a:pt x="11630" y="17131"/>
                  </a:lnTo>
                  <a:lnTo>
                    <a:pt x="11630" y="16386"/>
                  </a:lnTo>
                  <a:lnTo>
                    <a:pt x="12461" y="13779"/>
                  </a:lnTo>
                  <a:lnTo>
                    <a:pt x="14123" y="11172"/>
                  </a:lnTo>
                  <a:lnTo>
                    <a:pt x="17030" y="8937"/>
                  </a:lnTo>
                  <a:lnTo>
                    <a:pt x="21600" y="7448"/>
                  </a:lnTo>
                  <a:lnTo>
                    <a:pt x="21600" y="5958"/>
                  </a:lnTo>
                  <a:lnTo>
                    <a:pt x="21184" y="5586"/>
                  </a:lnTo>
                  <a:lnTo>
                    <a:pt x="19523" y="4841"/>
                  </a:lnTo>
                  <a:lnTo>
                    <a:pt x="18276" y="3724"/>
                  </a:lnTo>
                  <a:lnTo>
                    <a:pt x="18276" y="3351"/>
                  </a:lnTo>
                  <a:lnTo>
                    <a:pt x="17446" y="2606"/>
                  </a:lnTo>
                  <a:lnTo>
                    <a:pt x="16199" y="2606"/>
                  </a:lnTo>
                  <a:lnTo>
                    <a:pt x="14953" y="3724"/>
                  </a:lnTo>
                  <a:lnTo>
                    <a:pt x="14538" y="3724"/>
                  </a:lnTo>
                  <a:lnTo>
                    <a:pt x="14538" y="4096"/>
                  </a:lnTo>
                  <a:lnTo>
                    <a:pt x="14123" y="4096"/>
                  </a:lnTo>
                  <a:lnTo>
                    <a:pt x="13707" y="3724"/>
                  </a:lnTo>
                  <a:lnTo>
                    <a:pt x="13707" y="2979"/>
                  </a:lnTo>
                  <a:lnTo>
                    <a:pt x="12046" y="1489"/>
                  </a:lnTo>
                  <a:lnTo>
                    <a:pt x="10800" y="1489"/>
                  </a:lnTo>
                  <a:lnTo>
                    <a:pt x="10384" y="2234"/>
                  </a:lnTo>
                  <a:lnTo>
                    <a:pt x="8723" y="1862"/>
                  </a:lnTo>
                  <a:lnTo>
                    <a:pt x="9138" y="1489"/>
                  </a:lnTo>
                  <a:lnTo>
                    <a:pt x="9138" y="1117"/>
                  </a:lnTo>
                  <a:lnTo>
                    <a:pt x="9553" y="744"/>
                  </a:lnTo>
                  <a:lnTo>
                    <a:pt x="9553" y="0"/>
                  </a:lnTo>
                  <a:lnTo>
                    <a:pt x="8307" y="0"/>
                  </a:lnTo>
                  <a:lnTo>
                    <a:pt x="7061" y="372"/>
                  </a:lnTo>
                  <a:lnTo>
                    <a:pt x="6230" y="744"/>
                  </a:lnTo>
                  <a:lnTo>
                    <a:pt x="5399" y="1489"/>
                  </a:lnTo>
                  <a:lnTo>
                    <a:pt x="5399" y="1862"/>
                  </a:lnTo>
                  <a:lnTo>
                    <a:pt x="3738" y="1862"/>
                  </a:lnTo>
                  <a:lnTo>
                    <a:pt x="3323" y="2234"/>
                  </a:lnTo>
                  <a:lnTo>
                    <a:pt x="3323" y="2606"/>
                  </a:lnTo>
                  <a:lnTo>
                    <a:pt x="2907" y="3351"/>
                  </a:lnTo>
                  <a:lnTo>
                    <a:pt x="2907" y="4468"/>
                  </a:lnTo>
                  <a:lnTo>
                    <a:pt x="3323" y="4841"/>
                  </a:lnTo>
                  <a:lnTo>
                    <a:pt x="3323" y="5213"/>
                  </a:lnTo>
                  <a:lnTo>
                    <a:pt x="3738" y="5586"/>
                  </a:lnTo>
                  <a:lnTo>
                    <a:pt x="3738" y="6703"/>
                  </a:lnTo>
                  <a:lnTo>
                    <a:pt x="2492" y="8937"/>
                  </a:lnTo>
                  <a:lnTo>
                    <a:pt x="1661" y="10055"/>
                  </a:lnTo>
                  <a:lnTo>
                    <a:pt x="1246" y="11917"/>
                  </a:lnTo>
                  <a:lnTo>
                    <a:pt x="830" y="14896"/>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 name="AutoShape 16">
              <a:extLst>
                <a:ext uri="{FF2B5EF4-FFF2-40B4-BE49-F238E27FC236}">
                  <a16:creationId xmlns:a16="http://schemas.microsoft.com/office/drawing/2014/main" id="{BF4F3B60-97FD-45EF-AA4C-7E22FD0B790E}"/>
                </a:ext>
              </a:extLst>
            </p:cNvPr>
            <p:cNvSpPr>
              <a:spLocks/>
            </p:cNvSpPr>
            <p:nvPr/>
          </p:nvSpPr>
          <p:spPr bwMode="auto">
            <a:xfrm>
              <a:off x="5826449" y="2281184"/>
              <a:ext cx="374117" cy="278627"/>
            </a:xfrm>
            <a:custGeom>
              <a:avLst/>
              <a:gdLst>
                <a:gd name="T0" fmla="*/ 130840 w 21600"/>
                <a:gd name="T1" fmla="*/ 97391 h 21600"/>
                <a:gd name="T2" fmla="*/ 130840 w 21600"/>
                <a:gd name="T3" fmla="*/ 97391 h 21600"/>
                <a:gd name="T4" fmla="*/ 130840 w 21600"/>
                <a:gd name="T5" fmla="*/ 97391 h 21600"/>
                <a:gd name="T6" fmla="*/ 130840 w 21600"/>
                <a:gd name="T7" fmla="*/ 9739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234" y="8593"/>
                  </a:moveTo>
                  <a:lnTo>
                    <a:pt x="2234" y="8825"/>
                  </a:lnTo>
                  <a:lnTo>
                    <a:pt x="3724" y="8825"/>
                  </a:lnTo>
                  <a:lnTo>
                    <a:pt x="3910" y="8593"/>
                  </a:lnTo>
                  <a:lnTo>
                    <a:pt x="4282" y="8593"/>
                  </a:lnTo>
                  <a:lnTo>
                    <a:pt x="4282" y="9290"/>
                  </a:lnTo>
                  <a:lnTo>
                    <a:pt x="4096" y="9754"/>
                  </a:lnTo>
                  <a:lnTo>
                    <a:pt x="3910" y="9987"/>
                  </a:lnTo>
                  <a:lnTo>
                    <a:pt x="3351" y="9987"/>
                  </a:lnTo>
                  <a:lnTo>
                    <a:pt x="2793" y="10219"/>
                  </a:lnTo>
                  <a:lnTo>
                    <a:pt x="2606" y="10219"/>
                  </a:lnTo>
                  <a:lnTo>
                    <a:pt x="2420" y="9987"/>
                  </a:lnTo>
                  <a:lnTo>
                    <a:pt x="1303" y="9987"/>
                  </a:lnTo>
                  <a:lnTo>
                    <a:pt x="931" y="10219"/>
                  </a:lnTo>
                  <a:lnTo>
                    <a:pt x="744" y="10451"/>
                  </a:lnTo>
                  <a:lnTo>
                    <a:pt x="744" y="11845"/>
                  </a:lnTo>
                  <a:lnTo>
                    <a:pt x="931" y="11845"/>
                  </a:lnTo>
                  <a:lnTo>
                    <a:pt x="1303" y="12077"/>
                  </a:lnTo>
                  <a:lnTo>
                    <a:pt x="1862" y="12077"/>
                  </a:lnTo>
                  <a:lnTo>
                    <a:pt x="2420" y="12309"/>
                  </a:lnTo>
                  <a:lnTo>
                    <a:pt x="3351" y="12309"/>
                  </a:lnTo>
                  <a:lnTo>
                    <a:pt x="3910" y="12077"/>
                  </a:lnTo>
                  <a:lnTo>
                    <a:pt x="6331" y="12077"/>
                  </a:lnTo>
                  <a:lnTo>
                    <a:pt x="7448" y="12309"/>
                  </a:lnTo>
                  <a:lnTo>
                    <a:pt x="8006" y="13006"/>
                  </a:lnTo>
                  <a:lnTo>
                    <a:pt x="8006" y="14400"/>
                  </a:lnTo>
                  <a:lnTo>
                    <a:pt x="7820" y="14864"/>
                  </a:lnTo>
                  <a:lnTo>
                    <a:pt x="7448" y="15329"/>
                  </a:lnTo>
                  <a:lnTo>
                    <a:pt x="7075" y="15329"/>
                  </a:lnTo>
                  <a:lnTo>
                    <a:pt x="6517" y="15096"/>
                  </a:lnTo>
                  <a:lnTo>
                    <a:pt x="6331" y="14864"/>
                  </a:lnTo>
                  <a:lnTo>
                    <a:pt x="5213" y="14864"/>
                  </a:lnTo>
                  <a:lnTo>
                    <a:pt x="4655" y="15096"/>
                  </a:lnTo>
                  <a:lnTo>
                    <a:pt x="3910" y="15329"/>
                  </a:lnTo>
                  <a:lnTo>
                    <a:pt x="3724" y="15329"/>
                  </a:lnTo>
                  <a:lnTo>
                    <a:pt x="3537" y="15096"/>
                  </a:lnTo>
                  <a:lnTo>
                    <a:pt x="2793" y="15096"/>
                  </a:lnTo>
                  <a:lnTo>
                    <a:pt x="2420" y="15329"/>
                  </a:lnTo>
                  <a:lnTo>
                    <a:pt x="2234" y="15561"/>
                  </a:lnTo>
                  <a:lnTo>
                    <a:pt x="1862" y="16490"/>
                  </a:lnTo>
                  <a:lnTo>
                    <a:pt x="1862" y="16722"/>
                  </a:lnTo>
                  <a:lnTo>
                    <a:pt x="2234" y="17187"/>
                  </a:lnTo>
                  <a:lnTo>
                    <a:pt x="2420" y="17651"/>
                  </a:lnTo>
                  <a:lnTo>
                    <a:pt x="2979" y="17883"/>
                  </a:lnTo>
                  <a:lnTo>
                    <a:pt x="3724" y="18348"/>
                  </a:lnTo>
                  <a:lnTo>
                    <a:pt x="4468" y="18580"/>
                  </a:lnTo>
                  <a:lnTo>
                    <a:pt x="4655" y="18812"/>
                  </a:lnTo>
                  <a:lnTo>
                    <a:pt x="4841" y="18812"/>
                  </a:lnTo>
                  <a:lnTo>
                    <a:pt x="5399" y="19277"/>
                  </a:lnTo>
                  <a:lnTo>
                    <a:pt x="5772" y="19509"/>
                  </a:lnTo>
                  <a:lnTo>
                    <a:pt x="6144" y="20206"/>
                  </a:lnTo>
                  <a:lnTo>
                    <a:pt x="6331" y="20670"/>
                  </a:lnTo>
                  <a:lnTo>
                    <a:pt x="6517" y="21600"/>
                  </a:lnTo>
                  <a:lnTo>
                    <a:pt x="7075" y="21367"/>
                  </a:lnTo>
                  <a:lnTo>
                    <a:pt x="8379" y="21135"/>
                  </a:lnTo>
                  <a:lnTo>
                    <a:pt x="10241" y="20670"/>
                  </a:lnTo>
                  <a:lnTo>
                    <a:pt x="12103" y="19741"/>
                  </a:lnTo>
                  <a:lnTo>
                    <a:pt x="13593" y="18812"/>
                  </a:lnTo>
                  <a:lnTo>
                    <a:pt x="15268" y="18812"/>
                  </a:lnTo>
                  <a:lnTo>
                    <a:pt x="15827" y="19045"/>
                  </a:lnTo>
                  <a:lnTo>
                    <a:pt x="16572" y="19974"/>
                  </a:lnTo>
                  <a:lnTo>
                    <a:pt x="16944" y="19974"/>
                  </a:lnTo>
                  <a:lnTo>
                    <a:pt x="17317" y="19509"/>
                  </a:lnTo>
                  <a:lnTo>
                    <a:pt x="17503" y="19509"/>
                  </a:lnTo>
                  <a:lnTo>
                    <a:pt x="17875" y="19974"/>
                  </a:lnTo>
                  <a:lnTo>
                    <a:pt x="18062" y="19974"/>
                  </a:lnTo>
                  <a:lnTo>
                    <a:pt x="18806" y="19509"/>
                  </a:lnTo>
                  <a:lnTo>
                    <a:pt x="19365" y="19045"/>
                  </a:lnTo>
                  <a:lnTo>
                    <a:pt x="19551" y="18812"/>
                  </a:lnTo>
                  <a:lnTo>
                    <a:pt x="19551" y="18116"/>
                  </a:lnTo>
                  <a:lnTo>
                    <a:pt x="19365" y="17883"/>
                  </a:lnTo>
                  <a:lnTo>
                    <a:pt x="18434" y="17883"/>
                  </a:lnTo>
                  <a:lnTo>
                    <a:pt x="18434" y="17651"/>
                  </a:lnTo>
                  <a:lnTo>
                    <a:pt x="18248" y="17651"/>
                  </a:lnTo>
                  <a:lnTo>
                    <a:pt x="18062" y="17419"/>
                  </a:lnTo>
                  <a:lnTo>
                    <a:pt x="18062" y="17187"/>
                  </a:lnTo>
                  <a:lnTo>
                    <a:pt x="18248" y="16954"/>
                  </a:lnTo>
                  <a:lnTo>
                    <a:pt x="18620" y="16722"/>
                  </a:lnTo>
                  <a:lnTo>
                    <a:pt x="18993" y="16722"/>
                  </a:lnTo>
                  <a:lnTo>
                    <a:pt x="19365" y="16490"/>
                  </a:lnTo>
                  <a:lnTo>
                    <a:pt x="19737" y="16490"/>
                  </a:lnTo>
                  <a:lnTo>
                    <a:pt x="20296" y="16258"/>
                  </a:lnTo>
                  <a:lnTo>
                    <a:pt x="20668" y="16490"/>
                  </a:lnTo>
                  <a:lnTo>
                    <a:pt x="21227" y="16490"/>
                  </a:lnTo>
                  <a:lnTo>
                    <a:pt x="21600" y="16025"/>
                  </a:lnTo>
                  <a:lnTo>
                    <a:pt x="21600" y="15329"/>
                  </a:lnTo>
                  <a:lnTo>
                    <a:pt x="21413" y="14864"/>
                  </a:lnTo>
                  <a:lnTo>
                    <a:pt x="21041" y="14632"/>
                  </a:lnTo>
                  <a:lnTo>
                    <a:pt x="20482" y="14400"/>
                  </a:lnTo>
                  <a:lnTo>
                    <a:pt x="20110" y="14167"/>
                  </a:lnTo>
                  <a:lnTo>
                    <a:pt x="19551" y="13703"/>
                  </a:lnTo>
                  <a:lnTo>
                    <a:pt x="18806" y="13470"/>
                  </a:lnTo>
                  <a:lnTo>
                    <a:pt x="17317" y="13238"/>
                  </a:lnTo>
                  <a:lnTo>
                    <a:pt x="16572" y="11380"/>
                  </a:lnTo>
                  <a:lnTo>
                    <a:pt x="16200" y="9058"/>
                  </a:lnTo>
                  <a:lnTo>
                    <a:pt x="16200" y="6038"/>
                  </a:lnTo>
                  <a:lnTo>
                    <a:pt x="16013" y="5574"/>
                  </a:lnTo>
                  <a:lnTo>
                    <a:pt x="15827" y="4412"/>
                  </a:lnTo>
                  <a:lnTo>
                    <a:pt x="15455" y="3251"/>
                  </a:lnTo>
                  <a:lnTo>
                    <a:pt x="14896" y="2322"/>
                  </a:lnTo>
                  <a:lnTo>
                    <a:pt x="13965" y="2090"/>
                  </a:lnTo>
                  <a:lnTo>
                    <a:pt x="13779" y="2322"/>
                  </a:lnTo>
                  <a:lnTo>
                    <a:pt x="13593" y="2787"/>
                  </a:lnTo>
                  <a:lnTo>
                    <a:pt x="13220" y="3251"/>
                  </a:lnTo>
                  <a:lnTo>
                    <a:pt x="13034" y="3716"/>
                  </a:lnTo>
                  <a:lnTo>
                    <a:pt x="13034" y="4877"/>
                  </a:lnTo>
                  <a:lnTo>
                    <a:pt x="11731" y="2787"/>
                  </a:lnTo>
                  <a:lnTo>
                    <a:pt x="11731" y="2554"/>
                  </a:lnTo>
                  <a:lnTo>
                    <a:pt x="11544" y="2554"/>
                  </a:lnTo>
                  <a:lnTo>
                    <a:pt x="10986" y="1858"/>
                  </a:lnTo>
                  <a:lnTo>
                    <a:pt x="10800" y="2090"/>
                  </a:lnTo>
                  <a:lnTo>
                    <a:pt x="10427" y="2322"/>
                  </a:lnTo>
                  <a:lnTo>
                    <a:pt x="10055" y="3251"/>
                  </a:lnTo>
                  <a:lnTo>
                    <a:pt x="9682" y="3716"/>
                  </a:lnTo>
                  <a:lnTo>
                    <a:pt x="9310" y="3483"/>
                  </a:lnTo>
                  <a:lnTo>
                    <a:pt x="9124" y="3019"/>
                  </a:lnTo>
                  <a:lnTo>
                    <a:pt x="8937" y="2322"/>
                  </a:lnTo>
                  <a:lnTo>
                    <a:pt x="8751" y="1858"/>
                  </a:lnTo>
                  <a:lnTo>
                    <a:pt x="8379" y="1393"/>
                  </a:lnTo>
                  <a:lnTo>
                    <a:pt x="8193" y="929"/>
                  </a:lnTo>
                  <a:lnTo>
                    <a:pt x="8006" y="696"/>
                  </a:lnTo>
                  <a:lnTo>
                    <a:pt x="7820" y="696"/>
                  </a:lnTo>
                  <a:lnTo>
                    <a:pt x="7448" y="1161"/>
                  </a:lnTo>
                  <a:lnTo>
                    <a:pt x="7448" y="3251"/>
                  </a:lnTo>
                  <a:lnTo>
                    <a:pt x="7262" y="3716"/>
                  </a:lnTo>
                  <a:lnTo>
                    <a:pt x="7075" y="3948"/>
                  </a:lnTo>
                  <a:lnTo>
                    <a:pt x="6517" y="3948"/>
                  </a:lnTo>
                  <a:lnTo>
                    <a:pt x="6144" y="3716"/>
                  </a:lnTo>
                  <a:lnTo>
                    <a:pt x="5772" y="2787"/>
                  </a:lnTo>
                  <a:lnTo>
                    <a:pt x="5772" y="1625"/>
                  </a:lnTo>
                  <a:lnTo>
                    <a:pt x="5958" y="1161"/>
                  </a:lnTo>
                  <a:lnTo>
                    <a:pt x="5958" y="464"/>
                  </a:lnTo>
                  <a:lnTo>
                    <a:pt x="5586" y="0"/>
                  </a:lnTo>
                  <a:lnTo>
                    <a:pt x="5027" y="0"/>
                  </a:lnTo>
                  <a:lnTo>
                    <a:pt x="4655" y="232"/>
                  </a:lnTo>
                  <a:lnTo>
                    <a:pt x="3724" y="929"/>
                  </a:lnTo>
                  <a:lnTo>
                    <a:pt x="2420" y="1858"/>
                  </a:lnTo>
                  <a:lnTo>
                    <a:pt x="1303" y="2787"/>
                  </a:lnTo>
                  <a:lnTo>
                    <a:pt x="744" y="4180"/>
                  </a:lnTo>
                  <a:lnTo>
                    <a:pt x="744" y="5109"/>
                  </a:lnTo>
                  <a:lnTo>
                    <a:pt x="558" y="5574"/>
                  </a:lnTo>
                  <a:lnTo>
                    <a:pt x="558" y="6038"/>
                  </a:lnTo>
                  <a:lnTo>
                    <a:pt x="186" y="6503"/>
                  </a:lnTo>
                  <a:lnTo>
                    <a:pt x="186" y="6735"/>
                  </a:lnTo>
                  <a:lnTo>
                    <a:pt x="0" y="6967"/>
                  </a:lnTo>
                  <a:lnTo>
                    <a:pt x="0" y="7896"/>
                  </a:lnTo>
                  <a:lnTo>
                    <a:pt x="186" y="8129"/>
                  </a:lnTo>
                  <a:lnTo>
                    <a:pt x="931" y="8593"/>
                  </a:lnTo>
                  <a:lnTo>
                    <a:pt x="2234" y="8593"/>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 name="AutoShape 17">
              <a:extLst>
                <a:ext uri="{FF2B5EF4-FFF2-40B4-BE49-F238E27FC236}">
                  <a16:creationId xmlns:a16="http://schemas.microsoft.com/office/drawing/2014/main" id="{FE8B2849-CA2E-42B1-B891-EDB7EEBCA448}"/>
                </a:ext>
              </a:extLst>
            </p:cNvPr>
            <p:cNvSpPr>
              <a:spLocks/>
            </p:cNvSpPr>
            <p:nvPr/>
          </p:nvSpPr>
          <p:spPr bwMode="auto">
            <a:xfrm>
              <a:off x="5839491" y="1961685"/>
              <a:ext cx="190727" cy="134307"/>
            </a:xfrm>
            <a:custGeom>
              <a:avLst/>
              <a:gdLst>
                <a:gd name="T0" fmla="*/ 66703 w 21600"/>
                <a:gd name="T1" fmla="*/ 46945 h 21600"/>
                <a:gd name="T2" fmla="*/ 66703 w 21600"/>
                <a:gd name="T3" fmla="*/ 46945 h 21600"/>
                <a:gd name="T4" fmla="*/ 66703 w 21600"/>
                <a:gd name="T5" fmla="*/ 46945 h 21600"/>
                <a:gd name="T6" fmla="*/ 66703 w 21600"/>
                <a:gd name="T7" fmla="*/ 4694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983" y="4799"/>
                  </a:moveTo>
                  <a:lnTo>
                    <a:pt x="10616" y="5279"/>
                  </a:lnTo>
                  <a:lnTo>
                    <a:pt x="9518" y="7199"/>
                  </a:lnTo>
                  <a:lnTo>
                    <a:pt x="8054" y="9599"/>
                  </a:lnTo>
                  <a:lnTo>
                    <a:pt x="6589" y="12479"/>
                  </a:lnTo>
                  <a:lnTo>
                    <a:pt x="4759" y="14399"/>
                  </a:lnTo>
                  <a:lnTo>
                    <a:pt x="3294" y="15839"/>
                  </a:lnTo>
                  <a:lnTo>
                    <a:pt x="2562" y="15839"/>
                  </a:lnTo>
                  <a:lnTo>
                    <a:pt x="2196" y="16319"/>
                  </a:lnTo>
                  <a:lnTo>
                    <a:pt x="366" y="16319"/>
                  </a:lnTo>
                  <a:lnTo>
                    <a:pt x="0" y="16799"/>
                  </a:lnTo>
                  <a:lnTo>
                    <a:pt x="0" y="17760"/>
                  </a:lnTo>
                  <a:lnTo>
                    <a:pt x="366" y="18240"/>
                  </a:lnTo>
                  <a:lnTo>
                    <a:pt x="1098" y="19680"/>
                  </a:lnTo>
                  <a:lnTo>
                    <a:pt x="3294" y="21120"/>
                  </a:lnTo>
                  <a:lnTo>
                    <a:pt x="5125" y="21600"/>
                  </a:lnTo>
                  <a:lnTo>
                    <a:pt x="7322" y="20160"/>
                  </a:lnTo>
                  <a:lnTo>
                    <a:pt x="7322" y="20640"/>
                  </a:lnTo>
                  <a:lnTo>
                    <a:pt x="7688" y="20640"/>
                  </a:lnTo>
                  <a:lnTo>
                    <a:pt x="8420" y="21600"/>
                  </a:lnTo>
                  <a:lnTo>
                    <a:pt x="9152" y="21600"/>
                  </a:lnTo>
                  <a:lnTo>
                    <a:pt x="10250" y="21120"/>
                  </a:lnTo>
                  <a:lnTo>
                    <a:pt x="10616" y="21120"/>
                  </a:lnTo>
                  <a:lnTo>
                    <a:pt x="10983" y="20640"/>
                  </a:lnTo>
                  <a:lnTo>
                    <a:pt x="11349" y="19680"/>
                  </a:lnTo>
                  <a:lnTo>
                    <a:pt x="12813" y="17760"/>
                  </a:lnTo>
                  <a:lnTo>
                    <a:pt x="13179" y="16319"/>
                  </a:lnTo>
                  <a:lnTo>
                    <a:pt x="13911" y="15359"/>
                  </a:lnTo>
                  <a:lnTo>
                    <a:pt x="14277" y="13919"/>
                  </a:lnTo>
                  <a:lnTo>
                    <a:pt x="14644" y="14399"/>
                  </a:lnTo>
                  <a:lnTo>
                    <a:pt x="16108" y="15359"/>
                  </a:lnTo>
                  <a:lnTo>
                    <a:pt x="16840" y="15359"/>
                  </a:lnTo>
                  <a:lnTo>
                    <a:pt x="17938" y="14879"/>
                  </a:lnTo>
                  <a:lnTo>
                    <a:pt x="18671" y="13439"/>
                  </a:lnTo>
                  <a:lnTo>
                    <a:pt x="19403" y="12479"/>
                  </a:lnTo>
                  <a:lnTo>
                    <a:pt x="19403" y="10559"/>
                  </a:lnTo>
                  <a:lnTo>
                    <a:pt x="18671" y="10079"/>
                  </a:lnTo>
                  <a:lnTo>
                    <a:pt x="19037" y="10079"/>
                  </a:lnTo>
                  <a:lnTo>
                    <a:pt x="19037" y="9599"/>
                  </a:lnTo>
                  <a:lnTo>
                    <a:pt x="19403" y="9119"/>
                  </a:lnTo>
                  <a:lnTo>
                    <a:pt x="20135" y="7199"/>
                  </a:lnTo>
                  <a:lnTo>
                    <a:pt x="20135" y="6719"/>
                  </a:lnTo>
                  <a:lnTo>
                    <a:pt x="19769" y="6239"/>
                  </a:lnTo>
                  <a:lnTo>
                    <a:pt x="19769" y="5279"/>
                  </a:lnTo>
                  <a:lnTo>
                    <a:pt x="20135" y="4799"/>
                  </a:lnTo>
                  <a:lnTo>
                    <a:pt x="20501" y="3839"/>
                  </a:lnTo>
                  <a:lnTo>
                    <a:pt x="20867" y="3359"/>
                  </a:lnTo>
                  <a:lnTo>
                    <a:pt x="21233" y="3359"/>
                  </a:lnTo>
                  <a:lnTo>
                    <a:pt x="21599" y="2879"/>
                  </a:lnTo>
                  <a:lnTo>
                    <a:pt x="21233" y="2879"/>
                  </a:lnTo>
                  <a:lnTo>
                    <a:pt x="19769" y="959"/>
                  </a:lnTo>
                  <a:lnTo>
                    <a:pt x="19037" y="479"/>
                  </a:lnTo>
                  <a:lnTo>
                    <a:pt x="18671" y="0"/>
                  </a:lnTo>
                  <a:lnTo>
                    <a:pt x="18305" y="0"/>
                  </a:lnTo>
                  <a:lnTo>
                    <a:pt x="15742" y="2879"/>
                  </a:lnTo>
                  <a:lnTo>
                    <a:pt x="13911" y="2879"/>
                  </a:lnTo>
                  <a:lnTo>
                    <a:pt x="11715" y="3839"/>
                  </a:lnTo>
                  <a:lnTo>
                    <a:pt x="10983" y="4799"/>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 name="AutoShape 18">
              <a:extLst>
                <a:ext uri="{FF2B5EF4-FFF2-40B4-BE49-F238E27FC236}">
                  <a16:creationId xmlns:a16="http://schemas.microsoft.com/office/drawing/2014/main" id="{604B4DA8-5766-4D33-B373-5FBCBBF11B22}"/>
                </a:ext>
              </a:extLst>
            </p:cNvPr>
            <p:cNvSpPr>
              <a:spLocks/>
            </p:cNvSpPr>
            <p:nvPr/>
          </p:nvSpPr>
          <p:spPr bwMode="auto">
            <a:xfrm>
              <a:off x="6020434" y="1901621"/>
              <a:ext cx="35050" cy="41712"/>
            </a:xfrm>
            <a:custGeom>
              <a:avLst/>
              <a:gdLst>
                <a:gd name="T0" fmla="*/ 12258 w 21600"/>
                <a:gd name="T1" fmla="*/ 14580 h 21600"/>
                <a:gd name="T2" fmla="*/ 12258 w 21600"/>
                <a:gd name="T3" fmla="*/ 14580 h 21600"/>
                <a:gd name="T4" fmla="*/ 12258 w 21600"/>
                <a:gd name="T5" fmla="*/ 14580 h 21600"/>
                <a:gd name="T6" fmla="*/ 12258 w 21600"/>
                <a:gd name="T7" fmla="*/ 1458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709" y="1542"/>
                  </a:moveTo>
                  <a:lnTo>
                    <a:pt x="13745" y="1542"/>
                  </a:lnTo>
                  <a:lnTo>
                    <a:pt x="11781" y="0"/>
                  </a:lnTo>
                  <a:lnTo>
                    <a:pt x="5890" y="0"/>
                  </a:lnTo>
                  <a:lnTo>
                    <a:pt x="1963" y="3085"/>
                  </a:lnTo>
                  <a:lnTo>
                    <a:pt x="1963" y="6171"/>
                  </a:lnTo>
                  <a:lnTo>
                    <a:pt x="0" y="9257"/>
                  </a:lnTo>
                  <a:lnTo>
                    <a:pt x="1963" y="15428"/>
                  </a:lnTo>
                  <a:lnTo>
                    <a:pt x="5890" y="18514"/>
                  </a:lnTo>
                  <a:lnTo>
                    <a:pt x="9818" y="20057"/>
                  </a:lnTo>
                  <a:lnTo>
                    <a:pt x="13745" y="20057"/>
                  </a:lnTo>
                  <a:lnTo>
                    <a:pt x="15709" y="21600"/>
                  </a:lnTo>
                  <a:lnTo>
                    <a:pt x="19636" y="20057"/>
                  </a:lnTo>
                  <a:lnTo>
                    <a:pt x="21599" y="18514"/>
                  </a:lnTo>
                  <a:lnTo>
                    <a:pt x="21599" y="7714"/>
                  </a:lnTo>
                  <a:lnTo>
                    <a:pt x="19636" y="4628"/>
                  </a:lnTo>
                  <a:lnTo>
                    <a:pt x="15709" y="1542"/>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 name="AutoShape 19">
              <a:extLst>
                <a:ext uri="{FF2B5EF4-FFF2-40B4-BE49-F238E27FC236}">
                  <a16:creationId xmlns:a16="http://schemas.microsoft.com/office/drawing/2014/main" id="{3D1C07A0-7962-4C56-92C3-FB044C81BE85}"/>
                </a:ext>
              </a:extLst>
            </p:cNvPr>
            <p:cNvSpPr>
              <a:spLocks/>
            </p:cNvSpPr>
            <p:nvPr/>
          </p:nvSpPr>
          <p:spPr bwMode="auto">
            <a:xfrm>
              <a:off x="6062004" y="1844897"/>
              <a:ext cx="110035" cy="62567"/>
            </a:xfrm>
            <a:custGeom>
              <a:avLst/>
              <a:gdLst>
                <a:gd name="T0" fmla="*/ 38483 w 21600"/>
                <a:gd name="T1" fmla="*/ 21870 h 21600"/>
                <a:gd name="T2" fmla="*/ 38483 w 21600"/>
                <a:gd name="T3" fmla="*/ 21870 h 21600"/>
                <a:gd name="T4" fmla="*/ 38483 w 21600"/>
                <a:gd name="T5" fmla="*/ 21870 h 21600"/>
                <a:gd name="T6" fmla="*/ 38483 w 21600"/>
                <a:gd name="T7" fmla="*/ 2187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811" y="6171"/>
                  </a:moveTo>
                  <a:lnTo>
                    <a:pt x="3176" y="7200"/>
                  </a:lnTo>
                  <a:lnTo>
                    <a:pt x="2541" y="7200"/>
                  </a:lnTo>
                  <a:lnTo>
                    <a:pt x="635" y="10285"/>
                  </a:lnTo>
                  <a:lnTo>
                    <a:pt x="0" y="12342"/>
                  </a:lnTo>
                  <a:lnTo>
                    <a:pt x="0" y="13371"/>
                  </a:lnTo>
                  <a:lnTo>
                    <a:pt x="1270" y="17485"/>
                  </a:lnTo>
                  <a:lnTo>
                    <a:pt x="3176" y="18514"/>
                  </a:lnTo>
                  <a:lnTo>
                    <a:pt x="3811" y="18514"/>
                  </a:lnTo>
                  <a:lnTo>
                    <a:pt x="3811" y="17485"/>
                  </a:lnTo>
                  <a:lnTo>
                    <a:pt x="5717" y="14400"/>
                  </a:lnTo>
                  <a:lnTo>
                    <a:pt x="6988" y="13371"/>
                  </a:lnTo>
                  <a:lnTo>
                    <a:pt x="8258" y="14400"/>
                  </a:lnTo>
                  <a:lnTo>
                    <a:pt x="11435" y="19542"/>
                  </a:lnTo>
                  <a:lnTo>
                    <a:pt x="13341" y="21600"/>
                  </a:lnTo>
                  <a:lnTo>
                    <a:pt x="16517" y="20571"/>
                  </a:lnTo>
                  <a:lnTo>
                    <a:pt x="19694" y="16457"/>
                  </a:lnTo>
                  <a:lnTo>
                    <a:pt x="21599" y="13371"/>
                  </a:lnTo>
                  <a:lnTo>
                    <a:pt x="21599" y="11314"/>
                  </a:lnTo>
                  <a:lnTo>
                    <a:pt x="19694" y="8228"/>
                  </a:lnTo>
                  <a:lnTo>
                    <a:pt x="18423" y="7200"/>
                  </a:lnTo>
                  <a:lnTo>
                    <a:pt x="12705" y="1028"/>
                  </a:lnTo>
                  <a:lnTo>
                    <a:pt x="11435" y="1028"/>
                  </a:lnTo>
                  <a:lnTo>
                    <a:pt x="10164" y="0"/>
                  </a:lnTo>
                  <a:lnTo>
                    <a:pt x="8894" y="0"/>
                  </a:lnTo>
                  <a:lnTo>
                    <a:pt x="7623" y="1028"/>
                  </a:lnTo>
                  <a:lnTo>
                    <a:pt x="5717" y="3085"/>
                  </a:lnTo>
                  <a:lnTo>
                    <a:pt x="3811" y="6171"/>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 name="AutoShape 20">
              <a:extLst>
                <a:ext uri="{FF2B5EF4-FFF2-40B4-BE49-F238E27FC236}">
                  <a16:creationId xmlns:a16="http://schemas.microsoft.com/office/drawing/2014/main" id="{734D9529-BA31-454A-A06A-2E952C816709}"/>
                </a:ext>
              </a:extLst>
            </p:cNvPr>
            <p:cNvSpPr>
              <a:spLocks/>
            </p:cNvSpPr>
            <p:nvPr/>
          </p:nvSpPr>
          <p:spPr bwMode="auto">
            <a:xfrm>
              <a:off x="6062003" y="1925814"/>
              <a:ext cx="93734" cy="50889"/>
            </a:xfrm>
            <a:custGeom>
              <a:avLst/>
              <a:gdLst>
                <a:gd name="T0" fmla="*/ 32782 w 21600"/>
                <a:gd name="T1" fmla="*/ 17788 h 21600"/>
                <a:gd name="T2" fmla="*/ 32782 w 21600"/>
                <a:gd name="T3" fmla="*/ 17788 h 21600"/>
                <a:gd name="T4" fmla="*/ 32782 w 21600"/>
                <a:gd name="T5" fmla="*/ 17788 h 21600"/>
                <a:gd name="T6" fmla="*/ 32782 w 21600"/>
                <a:gd name="T7" fmla="*/ 1778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468" y="0"/>
                  </a:moveTo>
                  <a:lnTo>
                    <a:pt x="1489" y="5082"/>
                  </a:lnTo>
                  <a:lnTo>
                    <a:pt x="0" y="10164"/>
                  </a:lnTo>
                  <a:lnTo>
                    <a:pt x="0" y="16517"/>
                  </a:lnTo>
                  <a:lnTo>
                    <a:pt x="2234" y="21600"/>
                  </a:lnTo>
                  <a:lnTo>
                    <a:pt x="8937" y="21600"/>
                  </a:lnTo>
                  <a:lnTo>
                    <a:pt x="11917" y="20329"/>
                  </a:lnTo>
                  <a:lnTo>
                    <a:pt x="12662" y="19058"/>
                  </a:lnTo>
                  <a:lnTo>
                    <a:pt x="14151" y="17788"/>
                  </a:lnTo>
                  <a:lnTo>
                    <a:pt x="17875" y="11435"/>
                  </a:lnTo>
                  <a:lnTo>
                    <a:pt x="20110" y="11435"/>
                  </a:lnTo>
                  <a:lnTo>
                    <a:pt x="21599" y="8894"/>
                  </a:lnTo>
                  <a:lnTo>
                    <a:pt x="21599" y="7623"/>
                  </a:lnTo>
                  <a:lnTo>
                    <a:pt x="20855" y="5082"/>
                  </a:lnTo>
                  <a:lnTo>
                    <a:pt x="20110" y="3811"/>
                  </a:lnTo>
                  <a:lnTo>
                    <a:pt x="17875" y="2541"/>
                  </a:lnTo>
                  <a:lnTo>
                    <a:pt x="11917" y="1270"/>
                  </a:lnTo>
                  <a:lnTo>
                    <a:pt x="6703" y="0"/>
                  </a:lnTo>
                  <a:lnTo>
                    <a:pt x="4468" y="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2" name="AutoShape 21">
              <a:extLst>
                <a:ext uri="{FF2B5EF4-FFF2-40B4-BE49-F238E27FC236}">
                  <a16:creationId xmlns:a16="http://schemas.microsoft.com/office/drawing/2014/main" id="{39B3C710-190C-4CE6-882A-1234AF42BEA7}"/>
                </a:ext>
              </a:extLst>
            </p:cNvPr>
            <p:cNvSpPr>
              <a:spLocks/>
            </p:cNvSpPr>
            <p:nvPr/>
          </p:nvSpPr>
          <p:spPr bwMode="auto">
            <a:xfrm>
              <a:off x="5943004" y="2084312"/>
              <a:ext cx="31789" cy="41712"/>
            </a:xfrm>
            <a:custGeom>
              <a:avLst/>
              <a:gdLst>
                <a:gd name="T0" fmla="*/ 11118 w 21600"/>
                <a:gd name="T1" fmla="*/ 14580 h 21600"/>
                <a:gd name="T2" fmla="*/ 11118 w 21600"/>
                <a:gd name="T3" fmla="*/ 14580 h 21600"/>
                <a:gd name="T4" fmla="*/ 11118 w 21600"/>
                <a:gd name="T5" fmla="*/ 14580 h 21600"/>
                <a:gd name="T6" fmla="*/ 11118 w 21600"/>
                <a:gd name="T7" fmla="*/ 1458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7279" y="0"/>
                  </a:moveTo>
                  <a:lnTo>
                    <a:pt x="15120" y="0"/>
                  </a:lnTo>
                  <a:lnTo>
                    <a:pt x="12959" y="1542"/>
                  </a:lnTo>
                  <a:lnTo>
                    <a:pt x="10800" y="4628"/>
                  </a:lnTo>
                  <a:lnTo>
                    <a:pt x="2159" y="10800"/>
                  </a:lnTo>
                  <a:lnTo>
                    <a:pt x="0" y="13885"/>
                  </a:lnTo>
                  <a:lnTo>
                    <a:pt x="0" y="18514"/>
                  </a:lnTo>
                  <a:lnTo>
                    <a:pt x="2159" y="21600"/>
                  </a:lnTo>
                  <a:lnTo>
                    <a:pt x="10800" y="21600"/>
                  </a:lnTo>
                  <a:lnTo>
                    <a:pt x="15120" y="20057"/>
                  </a:lnTo>
                  <a:lnTo>
                    <a:pt x="17279" y="16971"/>
                  </a:lnTo>
                  <a:lnTo>
                    <a:pt x="19440" y="12342"/>
                  </a:lnTo>
                  <a:lnTo>
                    <a:pt x="21600" y="10800"/>
                  </a:lnTo>
                  <a:lnTo>
                    <a:pt x="21600" y="1542"/>
                  </a:lnTo>
                  <a:lnTo>
                    <a:pt x="19440" y="0"/>
                  </a:lnTo>
                  <a:lnTo>
                    <a:pt x="17279" y="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3" name="AutoShape 22">
              <a:extLst>
                <a:ext uri="{FF2B5EF4-FFF2-40B4-BE49-F238E27FC236}">
                  <a16:creationId xmlns:a16="http://schemas.microsoft.com/office/drawing/2014/main" id="{CC7EB5DD-30E5-4F5F-B421-2E24F7B3E162}"/>
                </a:ext>
              </a:extLst>
            </p:cNvPr>
            <p:cNvSpPr>
              <a:spLocks/>
            </p:cNvSpPr>
            <p:nvPr/>
          </p:nvSpPr>
          <p:spPr bwMode="auto">
            <a:xfrm>
              <a:off x="5939744" y="2113510"/>
              <a:ext cx="183391" cy="135143"/>
            </a:xfrm>
            <a:custGeom>
              <a:avLst/>
              <a:gdLst>
                <a:gd name="T0" fmla="*/ 64138 w 21600"/>
                <a:gd name="T1" fmla="*/ 47238 h 21600"/>
                <a:gd name="T2" fmla="*/ 64138 w 21600"/>
                <a:gd name="T3" fmla="*/ 47238 h 21600"/>
                <a:gd name="T4" fmla="*/ 64138 w 21600"/>
                <a:gd name="T5" fmla="*/ 47238 h 21600"/>
                <a:gd name="T6" fmla="*/ 64138 w 21600"/>
                <a:gd name="T7" fmla="*/ 472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5684" y="4800"/>
                  </a:moveTo>
                  <a:lnTo>
                    <a:pt x="5305" y="4800"/>
                  </a:lnTo>
                  <a:lnTo>
                    <a:pt x="4926" y="4320"/>
                  </a:lnTo>
                  <a:lnTo>
                    <a:pt x="3031" y="4320"/>
                  </a:lnTo>
                  <a:lnTo>
                    <a:pt x="2273" y="5280"/>
                  </a:lnTo>
                  <a:lnTo>
                    <a:pt x="1894" y="6720"/>
                  </a:lnTo>
                  <a:lnTo>
                    <a:pt x="1894" y="8160"/>
                  </a:lnTo>
                  <a:lnTo>
                    <a:pt x="1515" y="8160"/>
                  </a:lnTo>
                  <a:lnTo>
                    <a:pt x="1515" y="11040"/>
                  </a:lnTo>
                  <a:lnTo>
                    <a:pt x="0" y="12959"/>
                  </a:lnTo>
                  <a:lnTo>
                    <a:pt x="0" y="14399"/>
                  </a:lnTo>
                  <a:lnTo>
                    <a:pt x="757" y="14879"/>
                  </a:lnTo>
                  <a:lnTo>
                    <a:pt x="1515" y="15840"/>
                  </a:lnTo>
                  <a:lnTo>
                    <a:pt x="1515" y="16320"/>
                  </a:lnTo>
                  <a:lnTo>
                    <a:pt x="2273" y="17280"/>
                  </a:lnTo>
                  <a:lnTo>
                    <a:pt x="4547" y="17280"/>
                  </a:lnTo>
                  <a:lnTo>
                    <a:pt x="4926" y="16800"/>
                  </a:lnTo>
                  <a:lnTo>
                    <a:pt x="5684" y="16320"/>
                  </a:lnTo>
                  <a:lnTo>
                    <a:pt x="5684" y="15360"/>
                  </a:lnTo>
                  <a:lnTo>
                    <a:pt x="6063" y="14399"/>
                  </a:lnTo>
                  <a:lnTo>
                    <a:pt x="6063" y="15360"/>
                  </a:lnTo>
                  <a:lnTo>
                    <a:pt x="6821" y="16320"/>
                  </a:lnTo>
                  <a:lnTo>
                    <a:pt x="8715" y="16320"/>
                  </a:lnTo>
                  <a:lnTo>
                    <a:pt x="9094" y="15840"/>
                  </a:lnTo>
                  <a:lnTo>
                    <a:pt x="9473" y="15840"/>
                  </a:lnTo>
                  <a:lnTo>
                    <a:pt x="9852" y="15360"/>
                  </a:lnTo>
                  <a:lnTo>
                    <a:pt x="10989" y="15360"/>
                  </a:lnTo>
                  <a:lnTo>
                    <a:pt x="11368" y="15840"/>
                  </a:lnTo>
                  <a:lnTo>
                    <a:pt x="10989" y="16320"/>
                  </a:lnTo>
                  <a:lnTo>
                    <a:pt x="10610" y="17280"/>
                  </a:lnTo>
                  <a:lnTo>
                    <a:pt x="10231" y="17280"/>
                  </a:lnTo>
                  <a:lnTo>
                    <a:pt x="9852" y="17760"/>
                  </a:lnTo>
                  <a:lnTo>
                    <a:pt x="7578" y="18720"/>
                  </a:lnTo>
                  <a:lnTo>
                    <a:pt x="6442" y="19679"/>
                  </a:lnTo>
                  <a:lnTo>
                    <a:pt x="4926" y="20639"/>
                  </a:lnTo>
                  <a:lnTo>
                    <a:pt x="4926" y="21119"/>
                  </a:lnTo>
                  <a:lnTo>
                    <a:pt x="6063" y="21119"/>
                  </a:lnTo>
                  <a:lnTo>
                    <a:pt x="7199" y="21599"/>
                  </a:lnTo>
                  <a:lnTo>
                    <a:pt x="9852" y="21119"/>
                  </a:lnTo>
                  <a:lnTo>
                    <a:pt x="12126" y="19200"/>
                  </a:lnTo>
                  <a:lnTo>
                    <a:pt x="14021" y="18240"/>
                  </a:lnTo>
                  <a:lnTo>
                    <a:pt x="14021" y="17760"/>
                  </a:lnTo>
                  <a:lnTo>
                    <a:pt x="14778" y="16800"/>
                  </a:lnTo>
                  <a:lnTo>
                    <a:pt x="15157" y="16800"/>
                  </a:lnTo>
                  <a:lnTo>
                    <a:pt x="15915" y="17760"/>
                  </a:lnTo>
                  <a:lnTo>
                    <a:pt x="17052" y="17760"/>
                  </a:lnTo>
                  <a:lnTo>
                    <a:pt x="17431" y="16800"/>
                  </a:lnTo>
                  <a:lnTo>
                    <a:pt x="17431" y="17280"/>
                  </a:lnTo>
                  <a:lnTo>
                    <a:pt x="19705" y="17280"/>
                  </a:lnTo>
                  <a:lnTo>
                    <a:pt x="20463" y="16320"/>
                  </a:lnTo>
                  <a:lnTo>
                    <a:pt x="20842" y="15360"/>
                  </a:lnTo>
                  <a:lnTo>
                    <a:pt x="21221" y="13439"/>
                  </a:lnTo>
                  <a:lnTo>
                    <a:pt x="21599" y="11040"/>
                  </a:lnTo>
                  <a:lnTo>
                    <a:pt x="21599" y="9120"/>
                  </a:lnTo>
                  <a:lnTo>
                    <a:pt x="20463" y="8160"/>
                  </a:lnTo>
                  <a:lnTo>
                    <a:pt x="20084" y="8160"/>
                  </a:lnTo>
                  <a:lnTo>
                    <a:pt x="19705" y="8640"/>
                  </a:lnTo>
                  <a:lnTo>
                    <a:pt x="18947" y="9120"/>
                  </a:lnTo>
                  <a:lnTo>
                    <a:pt x="17810" y="9120"/>
                  </a:lnTo>
                  <a:lnTo>
                    <a:pt x="17431" y="8640"/>
                  </a:lnTo>
                  <a:lnTo>
                    <a:pt x="17052" y="7680"/>
                  </a:lnTo>
                  <a:lnTo>
                    <a:pt x="17052" y="7200"/>
                  </a:lnTo>
                  <a:lnTo>
                    <a:pt x="16673" y="6720"/>
                  </a:lnTo>
                  <a:lnTo>
                    <a:pt x="16294" y="5760"/>
                  </a:lnTo>
                  <a:lnTo>
                    <a:pt x="15915" y="3840"/>
                  </a:lnTo>
                  <a:lnTo>
                    <a:pt x="15915" y="3360"/>
                  </a:lnTo>
                  <a:lnTo>
                    <a:pt x="15536" y="2400"/>
                  </a:lnTo>
                  <a:lnTo>
                    <a:pt x="15536" y="0"/>
                  </a:lnTo>
                  <a:lnTo>
                    <a:pt x="15157" y="0"/>
                  </a:lnTo>
                  <a:lnTo>
                    <a:pt x="12884" y="1440"/>
                  </a:lnTo>
                  <a:lnTo>
                    <a:pt x="12126" y="3360"/>
                  </a:lnTo>
                  <a:lnTo>
                    <a:pt x="12505" y="4800"/>
                  </a:lnTo>
                  <a:lnTo>
                    <a:pt x="12126" y="5280"/>
                  </a:lnTo>
                  <a:lnTo>
                    <a:pt x="12126" y="5760"/>
                  </a:lnTo>
                  <a:lnTo>
                    <a:pt x="12505" y="6720"/>
                  </a:lnTo>
                  <a:lnTo>
                    <a:pt x="13263" y="7200"/>
                  </a:lnTo>
                  <a:lnTo>
                    <a:pt x="12884" y="7680"/>
                  </a:lnTo>
                  <a:lnTo>
                    <a:pt x="12505" y="8640"/>
                  </a:lnTo>
                  <a:lnTo>
                    <a:pt x="12126" y="9120"/>
                  </a:lnTo>
                  <a:lnTo>
                    <a:pt x="11368" y="11040"/>
                  </a:lnTo>
                  <a:lnTo>
                    <a:pt x="10989" y="11520"/>
                  </a:lnTo>
                  <a:lnTo>
                    <a:pt x="10610" y="11520"/>
                  </a:lnTo>
                  <a:lnTo>
                    <a:pt x="10610" y="11040"/>
                  </a:lnTo>
                  <a:lnTo>
                    <a:pt x="10231" y="10559"/>
                  </a:lnTo>
                  <a:lnTo>
                    <a:pt x="10231" y="8160"/>
                  </a:lnTo>
                  <a:lnTo>
                    <a:pt x="9473" y="6239"/>
                  </a:lnTo>
                  <a:lnTo>
                    <a:pt x="8715" y="5760"/>
                  </a:lnTo>
                  <a:lnTo>
                    <a:pt x="8336" y="5760"/>
                  </a:lnTo>
                  <a:lnTo>
                    <a:pt x="7578" y="6239"/>
                  </a:lnTo>
                  <a:lnTo>
                    <a:pt x="7199" y="6239"/>
                  </a:lnTo>
                  <a:lnTo>
                    <a:pt x="6821" y="6720"/>
                  </a:lnTo>
                  <a:lnTo>
                    <a:pt x="6442" y="6720"/>
                  </a:lnTo>
                  <a:lnTo>
                    <a:pt x="6063" y="6239"/>
                  </a:lnTo>
                  <a:lnTo>
                    <a:pt x="5684" y="480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4" name="AutoShape 23">
              <a:extLst>
                <a:ext uri="{FF2B5EF4-FFF2-40B4-BE49-F238E27FC236}">
                  <a16:creationId xmlns:a16="http://schemas.microsoft.com/office/drawing/2014/main" id="{B7CD6022-438D-4B56-B7D8-0ED6A87BB8FA}"/>
                </a:ext>
              </a:extLst>
            </p:cNvPr>
            <p:cNvSpPr>
              <a:spLocks/>
            </p:cNvSpPr>
            <p:nvPr/>
          </p:nvSpPr>
          <p:spPr bwMode="auto">
            <a:xfrm>
              <a:off x="6229905" y="1919140"/>
              <a:ext cx="31790" cy="71743"/>
            </a:xfrm>
            <a:custGeom>
              <a:avLst/>
              <a:gdLst>
                <a:gd name="T0" fmla="*/ 11118 w 21600"/>
                <a:gd name="T1" fmla="*/ 25077 h 21600"/>
                <a:gd name="T2" fmla="*/ 11118 w 21600"/>
                <a:gd name="T3" fmla="*/ 25077 h 21600"/>
                <a:gd name="T4" fmla="*/ 11118 w 21600"/>
                <a:gd name="T5" fmla="*/ 25077 h 21600"/>
                <a:gd name="T6" fmla="*/ 11118 w 21600"/>
                <a:gd name="T7" fmla="*/ 2507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3600"/>
                  </a:moveTo>
                  <a:lnTo>
                    <a:pt x="8639" y="2700"/>
                  </a:lnTo>
                  <a:lnTo>
                    <a:pt x="8639" y="1800"/>
                  </a:lnTo>
                  <a:lnTo>
                    <a:pt x="6479" y="900"/>
                  </a:lnTo>
                  <a:lnTo>
                    <a:pt x="6479" y="0"/>
                  </a:lnTo>
                  <a:lnTo>
                    <a:pt x="4319" y="0"/>
                  </a:lnTo>
                  <a:lnTo>
                    <a:pt x="2159" y="900"/>
                  </a:lnTo>
                  <a:lnTo>
                    <a:pt x="2159" y="5400"/>
                  </a:lnTo>
                  <a:lnTo>
                    <a:pt x="0" y="9899"/>
                  </a:lnTo>
                  <a:lnTo>
                    <a:pt x="2159" y="11700"/>
                  </a:lnTo>
                  <a:lnTo>
                    <a:pt x="2159" y="15300"/>
                  </a:lnTo>
                  <a:lnTo>
                    <a:pt x="4319" y="17099"/>
                  </a:lnTo>
                  <a:lnTo>
                    <a:pt x="12959" y="20699"/>
                  </a:lnTo>
                  <a:lnTo>
                    <a:pt x="19440" y="21599"/>
                  </a:lnTo>
                  <a:lnTo>
                    <a:pt x="19440" y="20699"/>
                  </a:lnTo>
                  <a:lnTo>
                    <a:pt x="21600" y="20699"/>
                  </a:lnTo>
                  <a:lnTo>
                    <a:pt x="21600" y="17099"/>
                  </a:lnTo>
                  <a:lnTo>
                    <a:pt x="10800" y="360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5" name="AutoShape 24">
              <a:extLst>
                <a:ext uri="{FF2B5EF4-FFF2-40B4-BE49-F238E27FC236}">
                  <a16:creationId xmlns:a16="http://schemas.microsoft.com/office/drawing/2014/main" id="{F26C7FE7-30D7-4145-A1C0-D725E24EB078}"/>
                </a:ext>
              </a:extLst>
            </p:cNvPr>
            <p:cNvSpPr>
              <a:spLocks/>
            </p:cNvSpPr>
            <p:nvPr/>
          </p:nvSpPr>
          <p:spPr bwMode="auto">
            <a:xfrm>
              <a:off x="6149214" y="2020913"/>
              <a:ext cx="119000" cy="135143"/>
            </a:xfrm>
            <a:custGeom>
              <a:avLst/>
              <a:gdLst>
                <a:gd name="T0" fmla="*/ 41618 w 21600"/>
                <a:gd name="T1" fmla="*/ 47238 h 21600"/>
                <a:gd name="T2" fmla="*/ 41618 w 21600"/>
                <a:gd name="T3" fmla="*/ 47238 h 21600"/>
                <a:gd name="T4" fmla="*/ 41618 w 21600"/>
                <a:gd name="T5" fmla="*/ 47238 h 21600"/>
                <a:gd name="T6" fmla="*/ 41618 w 21600"/>
                <a:gd name="T7" fmla="*/ 472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670" y="2400"/>
                  </a:moveTo>
                  <a:lnTo>
                    <a:pt x="4086" y="2400"/>
                  </a:lnTo>
                  <a:lnTo>
                    <a:pt x="2918" y="1440"/>
                  </a:lnTo>
                  <a:lnTo>
                    <a:pt x="583" y="1440"/>
                  </a:lnTo>
                  <a:lnTo>
                    <a:pt x="583" y="1920"/>
                  </a:lnTo>
                  <a:lnTo>
                    <a:pt x="0" y="2400"/>
                  </a:lnTo>
                  <a:lnTo>
                    <a:pt x="0" y="3360"/>
                  </a:lnTo>
                  <a:lnTo>
                    <a:pt x="583" y="5280"/>
                  </a:lnTo>
                  <a:lnTo>
                    <a:pt x="1167" y="5760"/>
                  </a:lnTo>
                  <a:lnTo>
                    <a:pt x="1751" y="6720"/>
                  </a:lnTo>
                  <a:lnTo>
                    <a:pt x="2335" y="8160"/>
                  </a:lnTo>
                  <a:lnTo>
                    <a:pt x="3502" y="9120"/>
                  </a:lnTo>
                  <a:lnTo>
                    <a:pt x="4670" y="11999"/>
                  </a:lnTo>
                  <a:lnTo>
                    <a:pt x="8172" y="11999"/>
                  </a:lnTo>
                  <a:lnTo>
                    <a:pt x="9340" y="12479"/>
                  </a:lnTo>
                  <a:lnTo>
                    <a:pt x="9924" y="12959"/>
                  </a:lnTo>
                  <a:lnTo>
                    <a:pt x="10508" y="13919"/>
                  </a:lnTo>
                  <a:lnTo>
                    <a:pt x="11091" y="15360"/>
                  </a:lnTo>
                  <a:lnTo>
                    <a:pt x="11091" y="16800"/>
                  </a:lnTo>
                  <a:lnTo>
                    <a:pt x="12259" y="19679"/>
                  </a:lnTo>
                  <a:lnTo>
                    <a:pt x="14010" y="20639"/>
                  </a:lnTo>
                  <a:lnTo>
                    <a:pt x="15178" y="21119"/>
                  </a:lnTo>
                  <a:lnTo>
                    <a:pt x="16929" y="21599"/>
                  </a:lnTo>
                  <a:lnTo>
                    <a:pt x="18681" y="21599"/>
                  </a:lnTo>
                  <a:lnTo>
                    <a:pt x="19848" y="20639"/>
                  </a:lnTo>
                  <a:lnTo>
                    <a:pt x="21016" y="20159"/>
                  </a:lnTo>
                  <a:lnTo>
                    <a:pt x="21599" y="20159"/>
                  </a:lnTo>
                  <a:lnTo>
                    <a:pt x="21599" y="19679"/>
                  </a:lnTo>
                  <a:lnTo>
                    <a:pt x="21016" y="20159"/>
                  </a:lnTo>
                  <a:lnTo>
                    <a:pt x="20432" y="20159"/>
                  </a:lnTo>
                  <a:lnTo>
                    <a:pt x="19848" y="20639"/>
                  </a:lnTo>
                  <a:lnTo>
                    <a:pt x="18681" y="20639"/>
                  </a:lnTo>
                  <a:lnTo>
                    <a:pt x="18681" y="17280"/>
                  </a:lnTo>
                  <a:lnTo>
                    <a:pt x="18097" y="13919"/>
                  </a:lnTo>
                  <a:lnTo>
                    <a:pt x="16345" y="10559"/>
                  </a:lnTo>
                  <a:lnTo>
                    <a:pt x="16929" y="10079"/>
                  </a:lnTo>
                  <a:lnTo>
                    <a:pt x="19264" y="6239"/>
                  </a:lnTo>
                  <a:lnTo>
                    <a:pt x="19848" y="3840"/>
                  </a:lnTo>
                  <a:lnTo>
                    <a:pt x="19264" y="1920"/>
                  </a:lnTo>
                  <a:lnTo>
                    <a:pt x="17513" y="960"/>
                  </a:lnTo>
                  <a:lnTo>
                    <a:pt x="16345" y="480"/>
                  </a:lnTo>
                  <a:lnTo>
                    <a:pt x="15762" y="480"/>
                  </a:lnTo>
                  <a:lnTo>
                    <a:pt x="14594" y="0"/>
                  </a:lnTo>
                  <a:lnTo>
                    <a:pt x="11091" y="0"/>
                  </a:lnTo>
                  <a:lnTo>
                    <a:pt x="10508" y="480"/>
                  </a:lnTo>
                  <a:lnTo>
                    <a:pt x="10508" y="1440"/>
                  </a:lnTo>
                  <a:lnTo>
                    <a:pt x="11091" y="3360"/>
                  </a:lnTo>
                  <a:lnTo>
                    <a:pt x="11675" y="5760"/>
                  </a:lnTo>
                  <a:lnTo>
                    <a:pt x="12843" y="7680"/>
                  </a:lnTo>
                  <a:lnTo>
                    <a:pt x="12843" y="9120"/>
                  </a:lnTo>
                  <a:lnTo>
                    <a:pt x="11091" y="9120"/>
                  </a:lnTo>
                  <a:lnTo>
                    <a:pt x="9340" y="7680"/>
                  </a:lnTo>
                  <a:lnTo>
                    <a:pt x="5837" y="5760"/>
                  </a:lnTo>
                  <a:lnTo>
                    <a:pt x="4670" y="4320"/>
                  </a:lnTo>
                  <a:lnTo>
                    <a:pt x="4670" y="240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6" name="AutoShape 25">
              <a:extLst>
                <a:ext uri="{FF2B5EF4-FFF2-40B4-BE49-F238E27FC236}">
                  <a16:creationId xmlns:a16="http://schemas.microsoft.com/office/drawing/2014/main" id="{5224522F-5414-47DE-8E94-D09B62F307E4}"/>
                </a:ext>
              </a:extLst>
            </p:cNvPr>
            <p:cNvSpPr>
              <a:spLocks/>
            </p:cNvSpPr>
            <p:nvPr/>
          </p:nvSpPr>
          <p:spPr bwMode="auto">
            <a:xfrm>
              <a:off x="6271474" y="2107670"/>
              <a:ext cx="70912" cy="69240"/>
            </a:xfrm>
            <a:custGeom>
              <a:avLst/>
              <a:gdLst>
                <a:gd name="T0" fmla="*/ 24800 w 21600"/>
                <a:gd name="T1" fmla="*/ 24202 h 21600"/>
                <a:gd name="T2" fmla="*/ 24800 w 21600"/>
                <a:gd name="T3" fmla="*/ 24202 h 21600"/>
                <a:gd name="T4" fmla="*/ 24800 w 21600"/>
                <a:gd name="T5" fmla="*/ 24202 h 21600"/>
                <a:gd name="T6" fmla="*/ 24800 w 21600"/>
                <a:gd name="T7" fmla="*/ 2420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909" y="939"/>
                  </a:moveTo>
                  <a:lnTo>
                    <a:pt x="3927" y="0"/>
                  </a:lnTo>
                  <a:lnTo>
                    <a:pt x="1963" y="0"/>
                  </a:lnTo>
                  <a:lnTo>
                    <a:pt x="981" y="939"/>
                  </a:lnTo>
                  <a:lnTo>
                    <a:pt x="981" y="1878"/>
                  </a:lnTo>
                  <a:lnTo>
                    <a:pt x="2945" y="5634"/>
                  </a:lnTo>
                  <a:lnTo>
                    <a:pt x="2945" y="6573"/>
                  </a:lnTo>
                  <a:lnTo>
                    <a:pt x="1963" y="8452"/>
                  </a:lnTo>
                  <a:lnTo>
                    <a:pt x="1963" y="13147"/>
                  </a:lnTo>
                  <a:lnTo>
                    <a:pt x="981" y="15965"/>
                  </a:lnTo>
                  <a:lnTo>
                    <a:pt x="0" y="17843"/>
                  </a:lnTo>
                  <a:lnTo>
                    <a:pt x="7854" y="15965"/>
                  </a:lnTo>
                  <a:lnTo>
                    <a:pt x="11781" y="21599"/>
                  </a:lnTo>
                  <a:lnTo>
                    <a:pt x="11781" y="20660"/>
                  </a:lnTo>
                  <a:lnTo>
                    <a:pt x="13745" y="20660"/>
                  </a:lnTo>
                  <a:lnTo>
                    <a:pt x="17672" y="18782"/>
                  </a:lnTo>
                  <a:lnTo>
                    <a:pt x="19636" y="16904"/>
                  </a:lnTo>
                  <a:lnTo>
                    <a:pt x="20618" y="15026"/>
                  </a:lnTo>
                  <a:lnTo>
                    <a:pt x="20618" y="13147"/>
                  </a:lnTo>
                  <a:lnTo>
                    <a:pt x="21599" y="11269"/>
                  </a:lnTo>
                  <a:lnTo>
                    <a:pt x="19636" y="5634"/>
                  </a:lnTo>
                  <a:lnTo>
                    <a:pt x="18654" y="5634"/>
                  </a:lnTo>
                  <a:lnTo>
                    <a:pt x="17672" y="4695"/>
                  </a:lnTo>
                  <a:lnTo>
                    <a:pt x="16690" y="2817"/>
                  </a:lnTo>
                  <a:lnTo>
                    <a:pt x="14727" y="1878"/>
                  </a:lnTo>
                  <a:lnTo>
                    <a:pt x="12763" y="0"/>
                  </a:lnTo>
                  <a:lnTo>
                    <a:pt x="7854" y="0"/>
                  </a:lnTo>
                  <a:lnTo>
                    <a:pt x="4909" y="939"/>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7" name="AutoShape 26">
              <a:extLst>
                <a:ext uri="{FF2B5EF4-FFF2-40B4-BE49-F238E27FC236}">
                  <a16:creationId xmlns:a16="http://schemas.microsoft.com/office/drawing/2014/main" id="{8ECC96FD-8B6E-4CF3-9248-426492DA63ED}"/>
                </a:ext>
              </a:extLst>
            </p:cNvPr>
            <p:cNvSpPr>
              <a:spLocks/>
            </p:cNvSpPr>
            <p:nvPr/>
          </p:nvSpPr>
          <p:spPr bwMode="auto">
            <a:xfrm>
              <a:off x="6352165" y="2080976"/>
              <a:ext cx="271418" cy="146821"/>
            </a:xfrm>
            <a:custGeom>
              <a:avLst/>
              <a:gdLst>
                <a:gd name="T0" fmla="*/ 94923 w 21600"/>
                <a:gd name="T1" fmla="*/ 51320 h 21600"/>
                <a:gd name="T2" fmla="*/ 94923 w 21600"/>
                <a:gd name="T3" fmla="*/ 51320 h 21600"/>
                <a:gd name="T4" fmla="*/ 94923 w 21600"/>
                <a:gd name="T5" fmla="*/ 51320 h 21600"/>
                <a:gd name="T6" fmla="*/ 94923 w 21600"/>
                <a:gd name="T7" fmla="*/ 5132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42" y="440"/>
                  </a:moveTo>
                  <a:lnTo>
                    <a:pt x="1285" y="440"/>
                  </a:lnTo>
                  <a:lnTo>
                    <a:pt x="1028" y="0"/>
                  </a:lnTo>
                  <a:lnTo>
                    <a:pt x="257" y="0"/>
                  </a:lnTo>
                  <a:lnTo>
                    <a:pt x="0" y="440"/>
                  </a:lnTo>
                  <a:lnTo>
                    <a:pt x="0" y="2204"/>
                  </a:lnTo>
                  <a:lnTo>
                    <a:pt x="257" y="3526"/>
                  </a:lnTo>
                  <a:lnTo>
                    <a:pt x="514" y="5289"/>
                  </a:lnTo>
                  <a:lnTo>
                    <a:pt x="514" y="5730"/>
                  </a:lnTo>
                  <a:lnTo>
                    <a:pt x="771" y="6171"/>
                  </a:lnTo>
                  <a:lnTo>
                    <a:pt x="771" y="6612"/>
                  </a:lnTo>
                  <a:lnTo>
                    <a:pt x="1028" y="7053"/>
                  </a:lnTo>
                  <a:lnTo>
                    <a:pt x="2057" y="7053"/>
                  </a:lnTo>
                  <a:lnTo>
                    <a:pt x="2571" y="6612"/>
                  </a:lnTo>
                  <a:lnTo>
                    <a:pt x="3342" y="5730"/>
                  </a:lnTo>
                  <a:lnTo>
                    <a:pt x="3599" y="5730"/>
                  </a:lnTo>
                  <a:lnTo>
                    <a:pt x="3599" y="5289"/>
                  </a:lnTo>
                  <a:lnTo>
                    <a:pt x="4371" y="5289"/>
                  </a:lnTo>
                  <a:lnTo>
                    <a:pt x="4628" y="6171"/>
                  </a:lnTo>
                  <a:lnTo>
                    <a:pt x="4628" y="7053"/>
                  </a:lnTo>
                  <a:lnTo>
                    <a:pt x="4885" y="8375"/>
                  </a:lnTo>
                  <a:lnTo>
                    <a:pt x="4885" y="10579"/>
                  </a:lnTo>
                  <a:lnTo>
                    <a:pt x="5657" y="15869"/>
                  </a:lnTo>
                  <a:lnTo>
                    <a:pt x="5142" y="15869"/>
                  </a:lnTo>
                  <a:lnTo>
                    <a:pt x="4885" y="16310"/>
                  </a:lnTo>
                  <a:lnTo>
                    <a:pt x="4885" y="17632"/>
                  </a:lnTo>
                  <a:lnTo>
                    <a:pt x="5142" y="18514"/>
                  </a:lnTo>
                  <a:lnTo>
                    <a:pt x="5657" y="19395"/>
                  </a:lnTo>
                  <a:lnTo>
                    <a:pt x="6942" y="19395"/>
                  </a:lnTo>
                  <a:lnTo>
                    <a:pt x="7457" y="18514"/>
                  </a:lnTo>
                  <a:lnTo>
                    <a:pt x="8228" y="18514"/>
                  </a:lnTo>
                  <a:lnTo>
                    <a:pt x="8742" y="18955"/>
                  </a:lnTo>
                  <a:lnTo>
                    <a:pt x="9514" y="20277"/>
                  </a:lnTo>
                  <a:lnTo>
                    <a:pt x="10542" y="20718"/>
                  </a:lnTo>
                  <a:lnTo>
                    <a:pt x="12085" y="21599"/>
                  </a:lnTo>
                  <a:lnTo>
                    <a:pt x="13628" y="21159"/>
                  </a:lnTo>
                  <a:lnTo>
                    <a:pt x="15171" y="21159"/>
                  </a:lnTo>
                  <a:lnTo>
                    <a:pt x="15171" y="20277"/>
                  </a:lnTo>
                  <a:lnTo>
                    <a:pt x="15428" y="19836"/>
                  </a:lnTo>
                  <a:lnTo>
                    <a:pt x="15428" y="19395"/>
                  </a:lnTo>
                  <a:lnTo>
                    <a:pt x="15685" y="18955"/>
                  </a:lnTo>
                  <a:lnTo>
                    <a:pt x="16457" y="18955"/>
                  </a:lnTo>
                  <a:lnTo>
                    <a:pt x="17228" y="19395"/>
                  </a:lnTo>
                  <a:lnTo>
                    <a:pt x="17999" y="20277"/>
                  </a:lnTo>
                  <a:lnTo>
                    <a:pt x="19028" y="20277"/>
                  </a:lnTo>
                  <a:lnTo>
                    <a:pt x="19799" y="18955"/>
                  </a:lnTo>
                  <a:lnTo>
                    <a:pt x="19799" y="16751"/>
                  </a:lnTo>
                  <a:lnTo>
                    <a:pt x="20057" y="16751"/>
                  </a:lnTo>
                  <a:lnTo>
                    <a:pt x="20314" y="16310"/>
                  </a:lnTo>
                  <a:lnTo>
                    <a:pt x="20828" y="16310"/>
                  </a:lnTo>
                  <a:lnTo>
                    <a:pt x="21085" y="15869"/>
                  </a:lnTo>
                  <a:lnTo>
                    <a:pt x="21085" y="14546"/>
                  </a:lnTo>
                  <a:lnTo>
                    <a:pt x="21600" y="13665"/>
                  </a:lnTo>
                  <a:lnTo>
                    <a:pt x="21600" y="12783"/>
                  </a:lnTo>
                  <a:lnTo>
                    <a:pt x="21342" y="12342"/>
                  </a:lnTo>
                  <a:lnTo>
                    <a:pt x="20314" y="11461"/>
                  </a:lnTo>
                  <a:lnTo>
                    <a:pt x="18257" y="10579"/>
                  </a:lnTo>
                  <a:lnTo>
                    <a:pt x="17742" y="10579"/>
                  </a:lnTo>
                  <a:lnTo>
                    <a:pt x="16714" y="9697"/>
                  </a:lnTo>
                  <a:lnTo>
                    <a:pt x="14142" y="9697"/>
                  </a:lnTo>
                  <a:lnTo>
                    <a:pt x="14142" y="10138"/>
                  </a:lnTo>
                  <a:lnTo>
                    <a:pt x="13885" y="10138"/>
                  </a:lnTo>
                  <a:lnTo>
                    <a:pt x="13628" y="10579"/>
                  </a:lnTo>
                  <a:lnTo>
                    <a:pt x="12857" y="11020"/>
                  </a:lnTo>
                  <a:lnTo>
                    <a:pt x="12342" y="11020"/>
                  </a:lnTo>
                  <a:lnTo>
                    <a:pt x="11571" y="10579"/>
                  </a:lnTo>
                  <a:lnTo>
                    <a:pt x="10542" y="9697"/>
                  </a:lnTo>
                  <a:lnTo>
                    <a:pt x="7971" y="7053"/>
                  </a:lnTo>
                  <a:lnTo>
                    <a:pt x="7714" y="6612"/>
                  </a:lnTo>
                  <a:lnTo>
                    <a:pt x="7457" y="5730"/>
                  </a:lnTo>
                  <a:lnTo>
                    <a:pt x="7199" y="5289"/>
                  </a:lnTo>
                  <a:lnTo>
                    <a:pt x="6685" y="5289"/>
                  </a:lnTo>
                  <a:lnTo>
                    <a:pt x="6685" y="4848"/>
                  </a:lnTo>
                  <a:lnTo>
                    <a:pt x="6428" y="4848"/>
                  </a:lnTo>
                  <a:lnTo>
                    <a:pt x="6428" y="2204"/>
                  </a:lnTo>
                  <a:lnTo>
                    <a:pt x="6171" y="2204"/>
                  </a:lnTo>
                  <a:lnTo>
                    <a:pt x="5914" y="1763"/>
                  </a:lnTo>
                  <a:lnTo>
                    <a:pt x="5399" y="1763"/>
                  </a:lnTo>
                  <a:lnTo>
                    <a:pt x="4628" y="3085"/>
                  </a:lnTo>
                  <a:lnTo>
                    <a:pt x="3857" y="3085"/>
                  </a:lnTo>
                  <a:lnTo>
                    <a:pt x="3599" y="2644"/>
                  </a:lnTo>
                  <a:lnTo>
                    <a:pt x="3599" y="1322"/>
                  </a:lnTo>
                  <a:lnTo>
                    <a:pt x="3085" y="881"/>
                  </a:lnTo>
                  <a:lnTo>
                    <a:pt x="2828" y="440"/>
                  </a:lnTo>
                  <a:lnTo>
                    <a:pt x="1542" y="440"/>
                  </a:lnTo>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8" name="AutoShape 27">
              <a:extLst>
                <a:ext uri="{FF2B5EF4-FFF2-40B4-BE49-F238E27FC236}">
                  <a16:creationId xmlns:a16="http://schemas.microsoft.com/office/drawing/2014/main" id="{FDAD192E-3B01-4157-8778-4F4DD7905B8E}"/>
                </a:ext>
              </a:extLst>
            </p:cNvPr>
            <p:cNvSpPr>
              <a:spLocks/>
            </p:cNvSpPr>
            <p:nvPr/>
          </p:nvSpPr>
          <p:spPr bwMode="auto">
            <a:xfrm>
              <a:off x="6207083" y="1775657"/>
              <a:ext cx="141824" cy="152660"/>
            </a:xfrm>
            <a:custGeom>
              <a:avLst/>
              <a:gdLst>
                <a:gd name="T0" fmla="*/ 49600 w 21600"/>
                <a:gd name="T1" fmla="*/ 53361 h 21600"/>
                <a:gd name="T2" fmla="*/ 49600 w 21600"/>
                <a:gd name="T3" fmla="*/ 53361 h 21600"/>
                <a:gd name="T4" fmla="*/ 49600 w 21600"/>
                <a:gd name="T5" fmla="*/ 53361 h 21600"/>
                <a:gd name="T6" fmla="*/ 49600 w 21600"/>
                <a:gd name="T7" fmla="*/ 5336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363" y="9741"/>
                  </a:moveTo>
                  <a:lnTo>
                    <a:pt x="7363" y="9317"/>
                  </a:lnTo>
                  <a:lnTo>
                    <a:pt x="6872" y="8894"/>
                  </a:lnTo>
                  <a:lnTo>
                    <a:pt x="5890" y="7199"/>
                  </a:lnTo>
                  <a:lnTo>
                    <a:pt x="4909" y="6776"/>
                  </a:lnTo>
                  <a:lnTo>
                    <a:pt x="3436" y="6352"/>
                  </a:lnTo>
                  <a:lnTo>
                    <a:pt x="3436" y="5929"/>
                  </a:lnTo>
                  <a:lnTo>
                    <a:pt x="2945" y="5505"/>
                  </a:lnTo>
                  <a:lnTo>
                    <a:pt x="1963" y="5082"/>
                  </a:lnTo>
                  <a:lnTo>
                    <a:pt x="1472" y="4235"/>
                  </a:lnTo>
                  <a:lnTo>
                    <a:pt x="490" y="3388"/>
                  </a:lnTo>
                  <a:lnTo>
                    <a:pt x="490" y="2541"/>
                  </a:lnTo>
                  <a:lnTo>
                    <a:pt x="0" y="1694"/>
                  </a:lnTo>
                  <a:lnTo>
                    <a:pt x="1963" y="0"/>
                  </a:lnTo>
                  <a:lnTo>
                    <a:pt x="3927" y="0"/>
                  </a:lnTo>
                  <a:lnTo>
                    <a:pt x="6872" y="1270"/>
                  </a:lnTo>
                  <a:lnTo>
                    <a:pt x="7363" y="2117"/>
                  </a:lnTo>
                  <a:lnTo>
                    <a:pt x="7854" y="3388"/>
                  </a:lnTo>
                  <a:lnTo>
                    <a:pt x="7854" y="4235"/>
                  </a:lnTo>
                  <a:lnTo>
                    <a:pt x="8836" y="5082"/>
                  </a:lnTo>
                  <a:lnTo>
                    <a:pt x="9818" y="5505"/>
                  </a:lnTo>
                  <a:lnTo>
                    <a:pt x="10800" y="5505"/>
                  </a:lnTo>
                  <a:lnTo>
                    <a:pt x="10800" y="2964"/>
                  </a:lnTo>
                  <a:lnTo>
                    <a:pt x="11781" y="2117"/>
                  </a:lnTo>
                  <a:lnTo>
                    <a:pt x="12272" y="2117"/>
                  </a:lnTo>
                  <a:lnTo>
                    <a:pt x="13254" y="2541"/>
                  </a:lnTo>
                  <a:lnTo>
                    <a:pt x="14727" y="2964"/>
                  </a:lnTo>
                  <a:lnTo>
                    <a:pt x="14727" y="3388"/>
                  </a:lnTo>
                  <a:lnTo>
                    <a:pt x="14236" y="4235"/>
                  </a:lnTo>
                  <a:lnTo>
                    <a:pt x="14236" y="6352"/>
                  </a:lnTo>
                  <a:lnTo>
                    <a:pt x="14727" y="7199"/>
                  </a:lnTo>
                  <a:lnTo>
                    <a:pt x="14727" y="8470"/>
                  </a:lnTo>
                  <a:lnTo>
                    <a:pt x="16199" y="9741"/>
                  </a:lnTo>
                  <a:lnTo>
                    <a:pt x="16690" y="9741"/>
                  </a:lnTo>
                  <a:lnTo>
                    <a:pt x="17672" y="8894"/>
                  </a:lnTo>
                  <a:lnTo>
                    <a:pt x="18654" y="7199"/>
                  </a:lnTo>
                  <a:lnTo>
                    <a:pt x="18654" y="6776"/>
                  </a:lnTo>
                  <a:lnTo>
                    <a:pt x="20127" y="5505"/>
                  </a:lnTo>
                  <a:lnTo>
                    <a:pt x="20618" y="5505"/>
                  </a:lnTo>
                  <a:lnTo>
                    <a:pt x="21109" y="5929"/>
                  </a:lnTo>
                  <a:lnTo>
                    <a:pt x="21109" y="6776"/>
                  </a:lnTo>
                  <a:lnTo>
                    <a:pt x="21599" y="8047"/>
                  </a:lnTo>
                  <a:lnTo>
                    <a:pt x="21599" y="9741"/>
                  </a:lnTo>
                  <a:lnTo>
                    <a:pt x="21109" y="10164"/>
                  </a:lnTo>
                  <a:lnTo>
                    <a:pt x="20127" y="14400"/>
                  </a:lnTo>
                  <a:lnTo>
                    <a:pt x="20618" y="16941"/>
                  </a:lnTo>
                  <a:lnTo>
                    <a:pt x="21599" y="19058"/>
                  </a:lnTo>
                  <a:lnTo>
                    <a:pt x="21599" y="19482"/>
                  </a:lnTo>
                  <a:lnTo>
                    <a:pt x="21109" y="20329"/>
                  </a:lnTo>
                  <a:lnTo>
                    <a:pt x="20618" y="20752"/>
                  </a:lnTo>
                  <a:lnTo>
                    <a:pt x="20618" y="21176"/>
                  </a:lnTo>
                  <a:lnTo>
                    <a:pt x="20127" y="21600"/>
                  </a:lnTo>
                  <a:lnTo>
                    <a:pt x="19636" y="21600"/>
                  </a:lnTo>
                  <a:lnTo>
                    <a:pt x="19145" y="21176"/>
                  </a:lnTo>
                  <a:lnTo>
                    <a:pt x="19145" y="20329"/>
                  </a:lnTo>
                  <a:lnTo>
                    <a:pt x="18654" y="19482"/>
                  </a:lnTo>
                  <a:lnTo>
                    <a:pt x="18654" y="16941"/>
                  </a:lnTo>
                  <a:lnTo>
                    <a:pt x="17672" y="16094"/>
                  </a:lnTo>
                  <a:lnTo>
                    <a:pt x="16690" y="15670"/>
                  </a:lnTo>
                  <a:lnTo>
                    <a:pt x="16199" y="16517"/>
                  </a:lnTo>
                  <a:lnTo>
                    <a:pt x="15709" y="16094"/>
                  </a:lnTo>
                  <a:lnTo>
                    <a:pt x="12763" y="14823"/>
                  </a:lnTo>
                  <a:lnTo>
                    <a:pt x="11290" y="13976"/>
                  </a:lnTo>
                  <a:lnTo>
                    <a:pt x="10800" y="12705"/>
                  </a:lnTo>
                  <a:lnTo>
                    <a:pt x="7363" y="9741"/>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9" name="AutoShape 28">
              <a:extLst>
                <a:ext uri="{FF2B5EF4-FFF2-40B4-BE49-F238E27FC236}">
                  <a16:creationId xmlns:a16="http://schemas.microsoft.com/office/drawing/2014/main" id="{00FA6249-C94B-4C16-8A37-88A67D5011FF}"/>
                </a:ext>
              </a:extLst>
            </p:cNvPr>
            <p:cNvSpPr>
              <a:spLocks/>
            </p:cNvSpPr>
            <p:nvPr/>
          </p:nvSpPr>
          <p:spPr bwMode="auto">
            <a:xfrm>
              <a:off x="6378248" y="1841558"/>
              <a:ext cx="61130" cy="80920"/>
            </a:xfrm>
            <a:custGeom>
              <a:avLst/>
              <a:gdLst>
                <a:gd name="T0" fmla="*/ 21379 w 21600"/>
                <a:gd name="T1" fmla="*/ 28284 h 21600"/>
                <a:gd name="T2" fmla="*/ 21379 w 21600"/>
                <a:gd name="T3" fmla="*/ 28284 h 21600"/>
                <a:gd name="T4" fmla="*/ 21379 w 21600"/>
                <a:gd name="T5" fmla="*/ 28284 h 21600"/>
                <a:gd name="T6" fmla="*/ 21379 w 21600"/>
                <a:gd name="T7" fmla="*/ 2828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094" y="0"/>
                  </a:moveTo>
                  <a:lnTo>
                    <a:pt x="6821" y="0"/>
                  </a:lnTo>
                  <a:lnTo>
                    <a:pt x="4547" y="800"/>
                  </a:lnTo>
                  <a:lnTo>
                    <a:pt x="2273" y="4000"/>
                  </a:lnTo>
                  <a:lnTo>
                    <a:pt x="1136" y="6400"/>
                  </a:lnTo>
                  <a:lnTo>
                    <a:pt x="1136" y="9600"/>
                  </a:lnTo>
                  <a:lnTo>
                    <a:pt x="0" y="19200"/>
                  </a:lnTo>
                  <a:lnTo>
                    <a:pt x="1136" y="19200"/>
                  </a:lnTo>
                  <a:lnTo>
                    <a:pt x="5684" y="20800"/>
                  </a:lnTo>
                  <a:lnTo>
                    <a:pt x="10231" y="21599"/>
                  </a:lnTo>
                  <a:lnTo>
                    <a:pt x="15915" y="21599"/>
                  </a:lnTo>
                  <a:lnTo>
                    <a:pt x="20463" y="20000"/>
                  </a:lnTo>
                  <a:lnTo>
                    <a:pt x="21600" y="16000"/>
                  </a:lnTo>
                  <a:lnTo>
                    <a:pt x="9094" y="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0" name="AutoShape 29">
              <a:extLst>
                <a:ext uri="{FF2B5EF4-FFF2-40B4-BE49-F238E27FC236}">
                  <a16:creationId xmlns:a16="http://schemas.microsoft.com/office/drawing/2014/main" id="{EB56E16A-869B-4859-A910-C54E4A941BF3}"/>
                </a:ext>
              </a:extLst>
            </p:cNvPr>
            <p:cNvSpPr>
              <a:spLocks/>
            </p:cNvSpPr>
            <p:nvPr/>
          </p:nvSpPr>
          <p:spPr bwMode="auto">
            <a:xfrm>
              <a:off x="6581200" y="1856575"/>
              <a:ext cx="110035" cy="218563"/>
            </a:xfrm>
            <a:custGeom>
              <a:avLst/>
              <a:gdLst>
                <a:gd name="T0" fmla="*/ 38483 w 21600"/>
                <a:gd name="T1" fmla="*/ 76396 h 21600"/>
                <a:gd name="T2" fmla="*/ 38483 w 21600"/>
                <a:gd name="T3" fmla="*/ 76396 h 21600"/>
                <a:gd name="T4" fmla="*/ 38483 w 21600"/>
                <a:gd name="T5" fmla="*/ 76396 h 21600"/>
                <a:gd name="T6" fmla="*/ 38483 w 21600"/>
                <a:gd name="T7" fmla="*/ 7639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352" y="295"/>
                  </a:moveTo>
                  <a:lnTo>
                    <a:pt x="5717" y="295"/>
                  </a:lnTo>
                  <a:lnTo>
                    <a:pt x="5717" y="0"/>
                  </a:lnTo>
                  <a:lnTo>
                    <a:pt x="3811" y="0"/>
                  </a:lnTo>
                  <a:lnTo>
                    <a:pt x="3176" y="295"/>
                  </a:lnTo>
                  <a:lnTo>
                    <a:pt x="3176" y="1183"/>
                  </a:lnTo>
                  <a:lnTo>
                    <a:pt x="3811" y="1479"/>
                  </a:lnTo>
                  <a:lnTo>
                    <a:pt x="3811" y="2367"/>
                  </a:lnTo>
                  <a:lnTo>
                    <a:pt x="3176" y="2958"/>
                  </a:lnTo>
                  <a:lnTo>
                    <a:pt x="2541" y="2958"/>
                  </a:lnTo>
                  <a:lnTo>
                    <a:pt x="1905" y="3254"/>
                  </a:lnTo>
                  <a:lnTo>
                    <a:pt x="1270" y="3846"/>
                  </a:lnTo>
                  <a:lnTo>
                    <a:pt x="1270" y="4734"/>
                  </a:lnTo>
                  <a:lnTo>
                    <a:pt x="635" y="5917"/>
                  </a:lnTo>
                  <a:lnTo>
                    <a:pt x="635" y="8284"/>
                  </a:lnTo>
                  <a:lnTo>
                    <a:pt x="0" y="8580"/>
                  </a:lnTo>
                  <a:lnTo>
                    <a:pt x="0" y="9764"/>
                  </a:lnTo>
                  <a:lnTo>
                    <a:pt x="635" y="10652"/>
                  </a:lnTo>
                  <a:lnTo>
                    <a:pt x="1905" y="11539"/>
                  </a:lnTo>
                  <a:lnTo>
                    <a:pt x="635" y="12427"/>
                  </a:lnTo>
                  <a:lnTo>
                    <a:pt x="2541" y="12427"/>
                  </a:lnTo>
                  <a:lnTo>
                    <a:pt x="3811" y="13019"/>
                  </a:lnTo>
                  <a:lnTo>
                    <a:pt x="4447" y="13610"/>
                  </a:lnTo>
                  <a:lnTo>
                    <a:pt x="4447" y="14794"/>
                  </a:lnTo>
                  <a:lnTo>
                    <a:pt x="5082" y="15090"/>
                  </a:lnTo>
                  <a:lnTo>
                    <a:pt x="4447" y="15682"/>
                  </a:lnTo>
                  <a:lnTo>
                    <a:pt x="4447" y="15978"/>
                  </a:lnTo>
                  <a:lnTo>
                    <a:pt x="3811" y="15978"/>
                  </a:lnTo>
                  <a:lnTo>
                    <a:pt x="3811" y="16273"/>
                  </a:lnTo>
                  <a:lnTo>
                    <a:pt x="3176" y="16569"/>
                  </a:lnTo>
                  <a:lnTo>
                    <a:pt x="3176" y="17753"/>
                  </a:lnTo>
                  <a:lnTo>
                    <a:pt x="3811" y="18641"/>
                  </a:lnTo>
                  <a:lnTo>
                    <a:pt x="3811" y="18936"/>
                  </a:lnTo>
                  <a:lnTo>
                    <a:pt x="3176" y="19232"/>
                  </a:lnTo>
                  <a:lnTo>
                    <a:pt x="3176" y="19528"/>
                  </a:lnTo>
                  <a:lnTo>
                    <a:pt x="3811" y="20120"/>
                  </a:lnTo>
                  <a:lnTo>
                    <a:pt x="3811" y="20712"/>
                  </a:lnTo>
                  <a:lnTo>
                    <a:pt x="5082" y="21008"/>
                  </a:lnTo>
                  <a:lnTo>
                    <a:pt x="6988" y="21304"/>
                  </a:lnTo>
                  <a:lnTo>
                    <a:pt x="8258" y="21599"/>
                  </a:lnTo>
                  <a:lnTo>
                    <a:pt x="12705" y="21599"/>
                  </a:lnTo>
                  <a:lnTo>
                    <a:pt x="13976" y="21304"/>
                  </a:lnTo>
                  <a:lnTo>
                    <a:pt x="15247" y="20712"/>
                  </a:lnTo>
                  <a:lnTo>
                    <a:pt x="15882" y="19824"/>
                  </a:lnTo>
                  <a:lnTo>
                    <a:pt x="16517" y="19232"/>
                  </a:lnTo>
                  <a:lnTo>
                    <a:pt x="16517" y="18641"/>
                  </a:lnTo>
                  <a:lnTo>
                    <a:pt x="17788" y="17753"/>
                  </a:lnTo>
                  <a:lnTo>
                    <a:pt x="18423" y="17161"/>
                  </a:lnTo>
                  <a:lnTo>
                    <a:pt x="20329" y="16273"/>
                  </a:lnTo>
                  <a:lnTo>
                    <a:pt x="20329" y="15978"/>
                  </a:lnTo>
                  <a:lnTo>
                    <a:pt x="21599" y="14794"/>
                  </a:lnTo>
                  <a:lnTo>
                    <a:pt x="21599" y="12427"/>
                  </a:lnTo>
                  <a:lnTo>
                    <a:pt x="20964" y="11835"/>
                  </a:lnTo>
                  <a:lnTo>
                    <a:pt x="19694" y="11539"/>
                  </a:lnTo>
                  <a:lnTo>
                    <a:pt x="19058" y="11539"/>
                  </a:lnTo>
                  <a:lnTo>
                    <a:pt x="17788" y="11835"/>
                  </a:lnTo>
                  <a:lnTo>
                    <a:pt x="15882" y="11835"/>
                  </a:lnTo>
                  <a:lnTo>
                    <a:pt x="16517" y="11539"/>
                  </a:lnTo>
                  <a:lnTo>
                    <a:pt x="17152" y="10947"/>
                  </a:lnTo>
                  <a:lnTo>
                    <a:pt x="17788" y="10652"/>
                  </a:lnTo>
                  <a:lnTo>
                    <a:pt x="17788" y="7693"/>
                  </a:lnTo>
                  <a:lnTo>
                    <a:pt x="17152" y="7101"/>
                  </a:lnTo>
                  <a:lnTo>
                    <a:pt x="16517" y="6213"/>
                  </a:lnTo>
                  <a:lnTo>
                    <a:pt x="13976" y="4438"/>
                  </a:lnTo>
                  <a:lnTo>
                    <a:pt x="12705" y="3846"/>
                  </a:lnTo>
                  <a:lnTo>
                    <a:pt x="11435" y="2663"/>
                  </a:lnTo>
                  <a:lnTo>
                    <a:pt x="10164" y="2367"/>
                  </a:lnTo>
                  <a:lnTo>
                    <a:pt x="9529" y="2071"/>
                  </a:lnTo>
                  <a:lnTo>
                    <a:pt x="8258" y="1775"/>
                  </a:lnTo>
                  <a:lnTo>
                    <a:pt x="5717" y="591"/>
                  </a:lnTo>
                  <a:lnTo>
                    <a:pt x="6352" y="295"/>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1" name="AutoShape 30">
              <a:extLst>
                <a:ext uri="{FF2B5EF4-FFF2-40B4-BE49-F238E27FC236}">
                  <a16:creationId xmlns:a16="http://schemas.microsoft.com/office/drawing/2014/main" id="{A09FDA0C-0A14-461B-A8DE-BD8456228883}"/>
                </a:ext>
              </a:extLst>
            </p:cNvPr>
            <p:cNvSpPr>
              <a:spLocks/>
            </p:cNvSpPr>
            <p:nvPr/>
          </p:nvSpPr>
          <p:spPr bwMode="auto">
            <a:xfrm>
              <a:off x="6197303" y="2475554"/>
              <a:ext cx="80694" cy="69241"/>
            </a:xfrm>
            <a:custGeom>
              <a:avLst/>
              <a:gdLst>
                <a:gd name="T0" fmla="*/ 28221 w 21600"/>
                <a:gd name="T1" fmla="*/ 24203 h 21600"/>
                <a:gd name="T2" fmla="*/ 28221 w 21600"/>
                <a:gd name="T3" fmla="*/ 24203 h 21600"/>
                <a:gd name="T4" fmla="*/ 28221 w 21600"/>
                <a:gd name="T5" fmla="*/ 24203 h 21600"/>
                <a:gd name="T6" fmla="*/ 28221 w 21600"/>
                <a:gd name="T7" fmla="*/ 2420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367" y="8452"/>
                  </a:moveTo>
                  <a:lnTo>
                    <a:pt x="7775" y="8452"/>
                  </a:lnTo>
                  <a:lnTo>
                    <a:pt x="6912" y="9391"/>
                  </a:lnTo>
                  <a:lnTo>
                    <a:pt x="5184" y="10330"/>
                  </a:lnTo>
                  <a:lnTo>
                    <a:pt x="3456" y="12208"/>
                  </a:lnTo>
                  <a:lnTo>
                    <a:pt x="1728" y="12208"/>
                  </a:lnTo>
                  <a:lnTo>
                    <a:pt x="0" y="14086"/>
                  </a:lnTo>
                  <a:lnTo>
                    <a:pt x="0" y="17843"/>
                  </a:lnTo>
                  <a:lnTo>
                    <a:pt x="1728" y="18782"/>
                  </a:lnTo>
                  <a:lnTo>
                    <a:pt x="2592" y="19721"/>
                  </a:lnTo>
                  <a:lnTo>
                    <a:pt x="7775" y="21599"/>
                  </a:lnTo>
                  <a:lnTo>
                    <a:pt x="12959" y="21599"/>
                  </a:lnTo>
                  <a:lnTo>
                    <a:pt x="14687" y="20660"/>
                  </a:lnTo>
                  <a:lnTo>
                    <a:pt x="20735" y="20660"/>
                  </a:lnTo>
                  <a:lnTo>
                    <a:pt x="21599" y="21599"/>
                  </a:lnTo>
                  <a:lnTo>
                    <a:pt x="21599" y="20660"/>
                  </a:lnTo>
                  <a:lnTo>
                    <a:pt x="20735" y="19721"/>
                  </a:lnTo>
                  <a:lnTo>
                    <a:pt x="20735" y="16904"/>
                  </a:lnTo>
                  <a:lnTo>
                    <a:pt x="19872" y="14086"/>
                  </a:lnTo>
                  <a:lnTo>
                    <a:pt x="19007" y="12208"/>
                  </a:lnTo>
                  <a:lnTo>
                    <a:pt x="17279" y="10330"/>
                  </a:lnTo>
                  <a:lnTo>
                    <a:pt x="17279" y="8452"/>
                  </a:lnTo>
                  <a:lnTo>
                    <a:pt x="16415" y="6573"/>
                  </a:lnTo>
                  <a:lnTo>
                    <a:pt x="16415" y="4695"/>
                  </a:lnTo>
                  <a:lnTo>
                    <a:pt x="15551" y="2817"/>
                  </a:lnTo>
                  <a:lnTo>
                    <a:pt x="12959" y="0"/>
                  </a:lnTo>
                  <a:lnTo>
                    <a:pt x="11231" y="939"/>
                  </a:lnTo>
                  <a:lnTo>
                    <a:pt x="10367" y="8452"/>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2" name="AutoShape 31">
              <a:extLst>
                <a:ext uri="{FF2B5EF4-FFF2-40B4-BE49-F238E27FC236}">
                  <a16:creationId xmlns:a16="http://schemas.microsoft.com/office/drawing/2014/main" id="{3F4CA73F-15F6-4C56-A31C-9D24D01A225B}"/>
                </a:ext>
              </a:extLst>
            </p:cNvPr>
            <p:cNvSpPr>
              <a:spLocks/>
            </p:cNvSpPr>
            <p:nvPr/>
          </p:nvSpPr>
          <p:spPr bwMode="auto">
            <a:xfrm>
              <a:off x="6604022" y="2233636"/>
              <a:ext cx="96993" cy="65903"/>
            </a:xfrm>
            <a:custGeom>
              <a:avLst/>
              <a:gdLst>
                <a:gd name="T0" fmla="*/ 33922 w 21600"/>
                <a:gd name="T1" fmla="*/ 23036 h 21600"/>
                <a:gd name="T2" fmla="*/ 33922 w 21600"/>
                <a:gd name="T3" fmla="*/ 23036 h 21600"/>
                <a:gd name="T4" fmla="*/ 33922 w 21600"/>
                <a:gd name="T5" fmla="*/ 23036 h 21600"/>
                <a:gd name="T6" fmla="*/ 33922 w 21600"/>
                <a:gd name="T7" fmla="*/ 2303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5040" y="981"/>
                  </a:moveTo>
                  <a:lnTo>
                    <a:pt x="1440" y="981"/>
                  </a:lnTo>
                  <a:lnTo>
                    <a:pt x="720" y="1963"/>
                  </a:lnTo>
                  <a:lnTo>
                    <a:pt x="0" y="3927"/>
                  </a:lnTo>
                  <a:lnTo>
                    <a:pt x="0" y="13745"/>
                  </a:lnTo>
                  <a:lnTo>
                    <a:pt x="1440" y="17672"/>
                  </a:lnTo>
                  <a:lnTo>
                    <a:pt x="2160" y="18654"/>
                  </a:lnTo>
                  <a:lnTo>
                    <a:pt x="4320" y="19636"/>
                  </a:lnTo>
                  <a:lnTo>
                    <a:pt x="5040" y="20618"/>
                  </a:lnTo>
                  <a:lnTo>
                    <a:pt x="6480" y="21600"/>
                  </a:lnTo>
                  <a:lnTo>
                    <a:pt x="7920" y="21600"/>
                  </a:lnTo>
                  <a:lnTo>
                    <a:pt x="9360" y="20618"/>
                  </a:lnTo>
                  <a:lnTo>
                    <a:pt x="20880" y="20618"/>
                  </a:lnTo>
                  <a:lnTo>
                    <a:pt x="21599" y="17672"/>
                  </a:lnTo>
                  <a:lnTo>
                    <a:pt x="20880" y="16690"/>
                  </a:lnTo>
                  <a:lnTo>
                    <a:pt x="20880" y="13745"/>
                  </a:lnTo>
                  <a:lnTo>
                    <a:pt x="20160" y="10800"/>
                  </a:lnTo>
                  <a:lnTo>
                    <a:pt x="20160" y="7854"/>
                  </a:lnTo>
                  <a:lnTo>
                    <a:pt x="19440" y="5890"/>
                  </a:lnTo>
                  <a:lnTo>
                    <a:pt x="19440" y="2945"/>
                  </a:lnTo>
                  <a:lnTo>
                    <a:pt x="17279" y="0"/>
                  </a:lnTo>
                  <a:lnTo>
                    <a:pt x="13680" y="0"/>
                  </a:lnTo>
                  <a:lnTo>
                    <a:pt x="10800" y="981"/>
                  </a:lnTo>
                  <a:lnTo>
                    <a:pt x="5040" y="981"/>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3" name="AutoShape 32">
              <a:extLst>
                <a:ext uri="{FF2B5EF4-FFF2-40B4-BE49-F238E27FC236}">
                  <a16:creationId xmlns:a16="http://schemas.microsoft.com/office/drawing/2014/main" id="{B21E1943-1682-4444-91B3-770813E25370}"/>
                </a:ext>
              </a:extLst>
            </p:cNvPr>
            <p:cNvSpPr>
              <a:spLocks/>
            </p:cNvSpPr>
            <p:nvPr/>
          </p:nvSpPr>
          <p:spPr bwMode="auto">
            <a:xfrm>
              <a:off x="6671671" y="2541457"/>
              <a:ext cx="38310" cy="48385"/>
            </a:xfrm>
            <a:custGeom>
              <a:avLst/>
              <a:gdLst>
                <a:gd name="T0" fmla="*/ 13398 w 21600"/>
                <a:gd name="T1" fmla="*/ 16913 h 21600"/>
                <a:gd name="T2" fmla="*/ 13398 w 21600"/>
                <a:gd name="T3" fmla="*/ 16913 h 21600"/>
                <a:gd name="T4" fmla="*/ 13398 w 21600"/>
                <a:gd name="T5" fmla="*/ 16913 h 21600"/>
                <a:gd name="T6" fmla="*/ 13398 w 21600"/>
                <a:gd name="T7" fmla="*/ 1691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99" y="0"/>
                  </a:moveTo>
                  <a:lnTo>
                    <a:pt x="5399" y="0"/>
                  </a:lnTo>
                  <a:lnTo>
                    <a:pt x="1799" y="2700"/>
                  </a:lnTo>
                  <a:lnTo>
                    <a:pt x="0" y="5400"/>
                  </a:lnTo>
                  <a:lnTo>
                    <a:pt x="0" y="17549"/>
                  </a:lnTo>
                  <a:lnTo>
                    <a:pt x="1799" y="20249"/>
                  </a:lnTo>
                  <a:lnTo>
                    <a:pt x="5399" y="21599"/>
                  </a:lnTo>
                  <a:lnTo>
                    <a:pt x="16199" y="21599"/>
                  </a:lnTo>
                  <a:lnTo>
                    <a:pt x="19799" y="20249"/>
                  </a:lnTo>
                  <a:lnTo>
                    <a:pt x="21600" y="18899"/>
                  </a:lnTo>
                  <a:lnTo>
                    <a:pt x="21600" y="5400"/>
                  </a:lnTo>
                  <a:lnTo>
                    <a:pt x="19799" y="2700"/>
                  </a:lnTo>
                  <a:lnTo>
                    <a:pt x="18000" y="1350"/>
                  </a:lnTo>
                  <a:lnTo>
                    <a:pt x="14400" y="0"/>
                  </a:lnTo>
                  <a:lnTo>
                    <a:pt x="8999" y="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4" name="AutoShape 33">
              <a:extLst>
                <a:ext uri="{FF2B5EF4-FFF2-40B4-BE49-F238E27FC236}">
                  <a16:creationId xmlns:a16="http://schemas.microsoft.com/office/drawing/2014/main" id="{AB271A80-9CCF-4E5D-88A4-B4DF89F118AE}"/>
                </a:ext>
              </a:extLst>
            </p:cNvPr>
            <p:cNvSpPr>
              <a:spLocks/>
            </p:cNvSpPr>
            <p:nvPr/>
          </p:nvSpPr>
          <p:spPr bwMode="auto">
            <a:xfrm>
              <a:off x="6655371" y="1820705"/>
              <a:ext cx="367595" cy="401253"/>
            </a:xfrm>
            <a:custGeom>
              <a:avLst/>
              <a:gdLst>
                <a:gd name="T0" fmla="*/ 128559 w 21600"/>
                <a:gd name="T1" fmla="*/ 140253 h 21600"/>
                <a:gd name="T2" fmla="*/ 128559 w 21600"/>
                <a:gd name="T3" fmla="*/ 140253 h 21600"/>
                <a:gd name="T4" fmla="*/ 128559 w 21600"/>
                <a:gd name="T5" fmla="*/ 140253 h 21600"/>
                <a:gd name="T6" fmla="*/ 128559 w 21600"/>
                <a:gd name="T7" fmla="*/ 14025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031" y="5480"/>
                  </a:moveTo>
                  <a:lnTo>
                    <a:pt x="21599" y="6447"/>
                  </a:lnTo>
                  <a:lnTo>
                    <a:pt x="20463" y="6770"/>
                  </a:lnTo>
                  <a:lnTo>
                    <a:pt x="20084" y="6770"/>
                  </a:lnTo>
                  <a:lnTo>
                    <a:pt x="19705" y="6608"/>
                  </a:lnTo>
                  <a:lnTo>
                    <a:pt x="19515" y="6608"/>
                  </a:lnTo>
                  <a:lnTo>
                    <a:pt x="19326" y="6447"/>
                  </a:lnTo>
                  <a:lnTo>
                    <a:pt x="18568" y="6447"/>
                  </a:lnTo>
                  <a:lnTo>
                    <a:pt x="18568" y="6770"/>
                  </a:lnTo>
                  <a:lnTo>
                    <a:pt x="18757" y="6770"/>
                  </a:lnTo>
                  <a:lnTo>
                    <a:pt x="18947" y="6931"/>
                  </a:lnTo>
                  <a:lnTo>
                    <a:pt x="18947" y="7092"/>
                  </a:lnTo>
                  <a:lnTo>
                    <a:pt x="19136" y="7253"/>
                  </a:lnTo>
                  <a:lnTo>
                    <a:pt x="18947" y="7414"/>
                  </a:lnTo>
                  <a:lnTo>
                    <a:pt x="18378" y="7414"/>
                  </a:lnTo>
                  <a:lnTo>
                    <a:pt x="18189" y="7576"/>
                  </a:lnTo>
                  <a:lnTo>
                    <a:pt x="18189" y="7737"/>
                  </a:lnTo>
                  <a:lnTo>
                    <a:pt x="19326" y="7737"/>
                  </a:lnTo>
                  <a:lnTo>
                    <a:pt x="19705" y="7898"/>
                  </a:lnTo>
                  <a:lnTo>
                    <a:pt x="19326" y="8220"/>
                  </a:lnTo>
                  <a:lnTo>
                    <a:pt x="19136" y="8220"/>
                  </a:lnTo>
                  <a:lnTo>
                    <a:pt x="18947" y="8382"/>
                  </a:lnTo>
                  <a:lnTo>
                    <a:pt x="18947" y="8543"/>
                  </a:lnTo>
                  <a:lnTo>
                    <a:pt x="19136" y="8543"/>
                  </a:lnTo>
                  <a:lnTo>
                    <a:pt x="19136" y="8704"/>
                  </a:lnTo>
                  <a:lnTo>
                    <a:pt x="20273" y="8543"/>
                  </a:lnTo>
                  <a:lnTo>
                    <a:pt x="20463" y="8704"/>
                  </a:lnTo>
                  <a:lnTo>
                    <a:pt x="20463" y="8865"/>
                  </a:lnTo>
                  <a:lnTo>
                    <a:pt x="20084" y="9188"/>
                  </a:lnTo>
                  <a:lnTo>
                    <a:pt x="19705" y="9188"/>
                  </a:lnTo>
                  <a:lnTo>
                    <a:pt x="18947" y="9349"/>
                  </a:lnTo>
                  <a:lnTo>
                    <a:pt x="18378" y="9510"/>
                  </a:lnTo>
                  <a:lnTo>
                    <a:pt x="17810" y="9832"/>
                  </a:lnTo>
                  <a:lnTo>
                    <a:pt x="16673" y="10800"/>
                  </a:lnTo>
                  <a:lnTo>
                    <a:pt x="16294" y="10961"/>
                  </a:lnTo>
                  <a:lnTo>
                    <a:pt x="15726" y="11122"/>
                  </a:lnTo>
                  <a:lnTo>
                    <a:pt x="15347" y="11122"/>
                  </a:lnTo>
                  <a:lnTo>
                    <a:pt x="15726" y="11444"/>
                  </a:lnTo>
                  <a:lnTo>
                    <a:pt x="14968" y="12089"/>
                  </a:lnTo>
                  <a:lnTo>
                    <a:pt x="14589" y="12250"/>
                  </a:lnTo>
                  <a:lnTo>
                    <a:pt x="14400" y="12250"/>
                  </a:lnTo>
                  <a:lnTo>
                    <a:pt x="14400" y="12411"/>
                  </a:lnTo>
                  <a:lnTo>
                    <a:pt x="14589" y="12573"/>
                  </a:lnTo>
                  <a:lnTo>
                    <a:pt x="14589" y="12734"/>
                  </a:lnTo>
                  <a:lnTo>
                    <a:pt x="14021" y="13217"/>
                  </a:lnTo>
                  <a:lnTo>
                    <a:pt x="13831" y="13217"/>
                  </a:lnTo>
                  <a:lnTo>
                    <a:pt x="13263" y="12895"/>
                  </a:lnTo>
                  <a:lnTo>
                    <a:pt x="12505" y="13379"/>
                  </a:lnTo>
                  <a:lnTo>
                    <a:pt x="12315" y="13217"/>
                  </a:lnTo>
                  <a:lnTo>
                    <a:pt x="12126" y="13217"/>
                  </a:lnTo>
                  <a:lnTo>
                    <a:pt x="11368" y="13862"/>
                  </a:lnTo>
                  <a:lnTo>
                    <a:pt x="11368" y="14023"/>
                  </a:lnTo>
                  <a:lnTo>
                    <a:pt x="10800" y="14507"/>
                  </a:lnTo>
                  <a:lnTo>
                    <a:pt x="10231" y="14507"/>
                  </a:lnTo>
                  <a:lnTo>
                    <a:pt x="10042" y="14668"/>
                  </a:lnTo>
                  <a:lnTo>
                    <a:pt x="10042" y="15152"/>
                  </a:lnTo>
                  <a:lnTo>
                    <a:pt x="10231" y="14991"/>
                  </a:lnTo>
                  <a:lnTo>
                    <a:pt x="10610" y="15152"/>
                  </a:lnTo>
                  <a:lnTo>
                    <a:pt x="10989" y="15152"/>
                  </a:lnTo>
                  <a:lnTo>
                    <a:pt x="11368" y="15474"/>
                  </a:lnTo>
                  <a:lnTo>
                    <a:pt x="10800" y="15958"/>
                  </a:lnTo>
                  <a:lnTo>
                    <a:pt x="10610" y="15958"/>
                  </a:lnTo>
                  <a:lnTo>
                    <a:pt x="10421" y="16119"/>
                  </a:lnTo>
                  <a:lnTo>
                    <a:pt x="10421" y="16280"/>
                  </a:lnTo>
                  <a:lnTo>
                    <a:pt x="10231" y="16441"/>
                  </a:lnTo>
                  <a:lnTo>
                    <a:pt x="9852" y="16602"/>
                  </a:lnTo>
                  <a:lnTo>
                    <a:pt x="9663" y="16764"/>
                  </a:lnTo>
                  <a:lnTo>
                    <a:pt x="9473" y="17247"/>
                  </a:lnTo>
                  <a:lnTo>
                    <a:pt x="9094" y="17892"/>
                  </a:lnTo>
                  <a:lnTo>
                    <a:pt x="8715" y="18053"/>
                  </a:lnTo>
                  <a:lnTo>
                    <a:pt x="8336" y="18053"/>
                  </a:lnTo>
                  <a:lnTo>
                    <a:pt x="8147" y="18214"/>
                  </a:lnTo>
                  <a:lnTo>
                    <a:pt x="7768" y="18053"/>
                  </a:lnTo>
                  <a:lnTo>
                    <a:pt x="7578" y="18053"/>
                  </a:lnTo>
                  <a:lnTo>
                    <a:pt x="7389" y="18376"/>
                  </a:lnTo>
                  <a:lnTo>
                    <a:pt x="7389" y="18537"/>
                  </a:lnTo>
                  <a:lnTo>
                    <a:pt x="7200" y="18859"/>
                  </a:lnTo>
                  <a:lnTo>
                    <a:pt x="7200" y="19182"/>
                  </a:lnTo>
                  <a:lnTo>
                    <a:pt x="7389" y="19504"/>
                  </a:lnTo>
                  <a:lnTo>
                    <a:pt x="7389" y="20632"/>
                  </a:lnTo>
                  <a:lnTo>
                    <a:pt x="6821" y="21116"/>
                  </a:lnTo>
                  <a:lnTo>
                    <a:pt x="6442" y="21116"/>
                  </a:lnTo>
                  <a:lnTo>
                    <a:pt x="5873" y="21438"/>
                  </a:lnTo>
                  <a:lnTo>
                    <a:pt x="5494" y="21438"/>
                  </a:lnTo>
                  <a:lnTo>
                    <a:pt x="5115" y="21599"/>
                  </a:lnTo>
                  <a:lnTo>
                    <a:pt x="4926" y="21438"/>
                  </a:lnTo>
                  <a:lnTo>
                    <a:pt x="4736" y="21438"/>
                  </a:lnTo>
                  <a:lnTo>
                    <a:pt x="4547" y="21277"/>
                  </a:lnTo>
                  <a:lnTo>
                    <a:pt x="4547" y="21116"/>
                  </a:lnTo>
                  <a:lnTo>
                    <a:pt x="4357" y="20794"/>
                  </a:lnTo>
                  <a:lnTo>
                    <a:pt x="3600" y="20471"/>
                  </a:lnTo>
                  <a:lnTo>
                    <a:pt x="3031" y="20471"/>
                  </a:lnTo>
                  <a:lnTo>
                    <a:pt x="2652" y="20632"/>
                  </a:lnTo>
                  <a:lnTo>
                    <a:pt x="2273" y="20632"/>
                  </a:lnTo>
                  <a:lnTo>
                    <a:pt x="1705" y="20149"/>
                  </a:lnTo>
                  <a:lnTo>
                    <a:pt x="1515" y="20149"/>
                  </a:lnTo>
                  <a:lnTo>
                    <a:pt x="947" y="19826"/>
                  </a:lnTo>
                  <a:lnTo>
                    <a:pt x="568" y="19665"/>
                  </a:lnTo>
                  <a:lnTo>
                    <a:pt x="189" y="19343"/>
                  </a:lnTo>
                  <a:lnTo>
                    <a:pt x="189" y="19182"/>
                  </a:lnTo>
                  <a:lnTo>
                    <a:pt x="0" y="19182"/>
                  </a:lnTo>
                  <a:lnTo>
                    <a:pt x="0" y="19020"/>
                  </a:lnTo>
                  <a:lnTo>
                    <a:pt x="378" y="18537"/>
                  </a:lnTo>
                  <a:lnTo>
                    <a:pt x="568" y="18214"/>
                  </a:lnTo>
                  <a:lnTo>
                    <a:pt x="947" y="18053"/>
                  </a:lnTo>
                  <a:lnTo>
                    <a:pt x="1136" y="17892"/>
                  </a:lnTo>
                  <a:lnTo>
                    <a:pt x="1515" y="17892"/>
                  </a:lnTo>
                  <a:lnTo>
                    <a:pt x="2273" y="17570"/>
                  </a:lnTo>
                  <a:lnTo>
                    <a:pt x="2273" y="17408"/>
                  </a:lnTo>
                  <a:lnTo>
                    <a:pt x="2084" y="17247"/>
                  </a:lnTo>
                  <a:lnTo>
                    <a:pt x="1705" y="17247"/>
                  </a:lnTo>
                  <a:lnTo>
                    <a:pt x="1705" y="16925"/>
                  </a:lnTo>
                  <a:lnTo>
                    <a:pt x="2084" y="16602"/>
                  </a:lnTo>
                  <a:lnTo>
                    <a:pt x="2463" y="16602"/>
                  </a:lnTo>
                  <a:lnTo>
                    <a:pt x="2652" y="16764"/>
                  </a:lnTo>
                  <a:lnTo>
                    <a:pt x="2842" y="17086"/>
                  </a:lnTo>
                  <a:lnTo>
                    <a:pt x="3410" y="17570"/>
                  </a:lnTo>
                  <a:lnTo>
                    <a:pt x="4168" y="17570"/>
                  </a:lnTo>
                  <a:lnTo>
                    <a:pt x="4168" y="17247"/>
                  </a:lnTo>
                  <a:lnTo>
                    <a:pt x="3978" y="17086"/>
                  </a:lnTo>
                  <a:lnTo>
                    <a:pt x="3978" y="16925"/>
                  </a:lnTo>
                  <a:lnTo>
                    <a:pt x="3789" y="16764"/>
                  </a:lnTo>
                  <a:lnTo>
                    <a:pt x="3789" y="16602"/>
                  </a:lnTo>
                  <a:lnTo>
                    <a:pt x="3410" y="16441"/>
                  </a:lnTo>
                  <a:lnTo>
                    <a:pt x="3410" y="16119"/>
                  </a:lnTo>
                  <a:lnTo>
                    <a:pt x="3600" y="15958"/>
                  </a:lnTo>
                  <a:lnTo>
                    <a:pt x="3789" y="15635"/>
                  </a:lnTo>
                  <a:lnTo>
                    <a:pt x="3789" y="15474"/>
                  </a:lnTo>
                  <a:lnTo>
                    <a:pt x="3410" y="15474"/>
                  </a:lnTo>
                  <a:lnTo>
                    <a:pt x="2652" y="15958"/>
                  </a:lnTo>
                  <a:lnTo>
                    <a:pt x="2463" y="15958"/>
                  </a:lnTo>
                  <a:lnTo>
                    <a:pt x="2273" y="15797"/>
                  </a:lnTo>
                  <a:lnTo>
                    <a:pt x="2463" y="15635"/>
                  </a:lnTo>
                  <a:lnTo>
                    <a:pt x="2463" y="15313"/>
                  </a:lnTo>
                  <a:lnTo>
                    <a:pt x="2842" y="14991"/>
                  </a:lnTo>
                  <a:lnTo>
                    <a:pt x="3221" y="14507"/>
                  </a:lnTo>
                  <a:lnTo>
                    <a:pt x="3410" y="14185"/>
                  </a:lnTo>
                  <a:lnTo>
                    <a:pt x="3600" y="14023"/>
                  </a:lnTo>
                  <a:lnTo>
                    <a:pt x="3789" y="14023"/>
                  </a:lnTo>
                  <a:lnTo>
                    <a:pt x="4168" y="14346"/>
                  </a:lnTo>
                  <a:lnTo>
                    <a:pt x="4357" y="14346"/>
                  </a:lnTo>
                  <a:lnTo>
                    <a:pt x="5494" y="13862"/>
                  </a:lnTo>
                  <a:lnTo>
                    <a:pt x="5873" y="13540"/>
                  </a:lnTo>
                  <a:lnTo>
                    <a:pt x="6063" y="13540"/>
                  </a:lnTo>
                  <a:lnTo>
                    <a:pt x="6442" y="13379"/>
                  </a:lnTo>
                  <a:lnTo>
                    <a:pt x="6442" y="13217"/>
                  </a:lnTo>
                  <a:lnTo>
                    <a:pt x="6252" y="13056"/>
                  </a:lnTo>
                  <a:lnTo>
                    <a:pt x="5873" y="13056"/>
                  </a:lnTo>
                  <a:lnTo>
                    <a:pt x="5684" y="13379"/>
                  </a:lnTo>
                  <a:lnTo>
                    <a:pt x="5305" y="13379"/>
                  </a:lnTo>
                  <a:lnTo>
                    <a:pt x="5115" y="13217"/>
                  </a:lnTo>
                  <a:lnTo>
                    <a:pt x="4926" y="13217"/>
                  </a:lnTo>
                  <a:lnTo>
                    <a:pt x="4736" y="13056"/>
                  </a:lnTo>
                  <a:lnTo>
                    <a:pt x="5115" y="11605"/>
                  </a:lnTo>
                  <a:lnTo>
                    <a:pt x="5494" y="11283"/>
                  </a:lnTo>
                  <a:lnTo>
                    <a:pt x="5684" y="10961"/>
                  </a:lnTo>
                  <a:lnTo>
                    <a:pt x="5684" y="10800"/>
                  </a:lnTo>
                  <a:lnTo>
                    <a:pt x="5494" y="10638"/>
                  </a:lnTo>
                  <a:lnTo>
                    <a:pt x="5115" y="10155"/>
                  </a:lnTo>
                  <a:lnTo>
                    <a:pt x="4926" y="9832"/>
                  </a:lnTo>
                  <a:lnTo>
                    <a:pt x="4926" y="9026"/>
                  </a:lnTo>
                  <a:lnTo>
                    <a:pt x="5305" y="8865"/>
                  </a:lnTo>
                  <a:lnTo>
                    <a:pt x="5494" y="8704"/>
                  </a:lnTo>
                  <a:lnTo>
                    <a:pt x="5684" y="8704"/>
                  </a:lnTo>
                  <a:lnTo>
                    <a:pt x="6063" y="8865"/>
                  </a:lnTo>
                  <a:lnTo>
                    <a:pt x="6442" y="9188"/>
                  </a:lnTo>
                  <a:lnTo>
                    <a:pt x="6631" y="9510"/>
                  </a:lnTo>
                  <a:lnTo>
                    <a:pt x="6821" y="9671"/>
                  </a:lnTo>
                  <a:lnTo>
                    <a:pt x="7010" y="11283"/>
                  </a:lnTo>
                  <a:lnTo>
                    <a:pt x="7010" y="11605"/>
                  </a:lnTo>
                  <a:lnTo>
                    <a:pt x="7200" y="11605"/>
                  </a:lnTo>
                  <a:lnTo>
                    <a:pt x="7389" y="11444"/>
                  </a:lnTo>
                  <a:lnTo>
                    <a:pt x="7389" y="11283"/>
                  </a:lnTo>
                  <a:lnTo>
                    <a:pt x="7768" y="10961"/>
                  </a:lnTo>
                  <a:lnTo>
                    <a:pt x="7768" y="10800"/>
                  </a:lnTo>
                  <a:lnTo>
                    <a:pt x="7578" y="10316"/>
                  </a:lnTo>
                  <a:lnTo>
                    <a:pt x="7578" y="9349"/>
                  </a:lnTo>
                  <a:lnTo>
                    <a:pt x="7768" y="9188"/>
                  </a:lnTo>
                  <a:lnTo>
                    <a:pt x="7957" y="8865"/>
                  </a:lnTo>
                  <a:lnTo>
                    <a:pt x="7957" y="8543"/>
                  </a:lnTo>
                  <a:lnTo>
                    <a:pt x="8147" y="8220"/>
                  </a:lnTo>
                  <a:lnTo>
                    <a:pt x="8147" y="7737"/>
                  </a:lnTo>
                  <a:lnTo>
                    <a:pt x="9852" y="7576"/>
                  </a:lnTo>
                  <a:lnTo>
                    <a:pt x="10231" y="7737"/>
                  </a:lnTo>
                  <a:lnTo>
                    <a:pt x="10989" y="7737"/>
                  </a:lnTo>
                  <a:lnTo>
                    <a:pt x="11178" y="7576"/>
                  </a:lnTo>
                  <a:lnTo>
                    <a:pt x="11368" y="7253"/>
                  </a:lnTo>
                  <a:lnTo>
                    <a:pt x="11557" y="7092"/>
                  </a:lnTo>
                  <a:lnTo>
                    <a:pt x="11936" y="6931"/>
                  </a:lnTo>
                  <a:lnTo>
                    <a:pt x="12315" y="6931"/>
                  </a:lnTo>
                  <a:lnTo>
                    <a:pt x="12126" y="6770"/>
                  </a:lnTo>
                  <a:lnTo>
                    <a:pt x="12505" y="6447"/>
                  </a:lnTo>
                  <a:lnTo>
                    <a:pt x="12694" y="6447"/>
                  </a:lnTo>
                  <a:lnTo>
                    <a:pt x="12694" y="6286"/>
                  </a:lnTo>
                  <a:lnTo>
                    <a:pt x="12315" y="6125"/>
                  </a:lnTo>
                  <a:lnTo>
                    <a:pt x="9094" y="6447"/>
                  </a:lnTo>
                  <a:lnTo>
                    <a:pt x="8715" y="6125"/>
                  </a:lnTo>
                  <a:lnTo>
                    <a:pt x="8526" y="6125"/>
                  </a:lnTo>
                  <a:lnTo>
                    <a:pt x="8147" y="5964"/>
                  </a:lnTo>
                  <a:lnTo>
                    <a:pt x="6631" y="5964"/>
                  </a:lnTo>
                  <a:lnTo>
                    <a:pt x="6252" y="5641"/>
                  </a:lnTo>
                  <a:lnTo>
                    <a:pt x="5873" y="5641"/>
                  </a:lnTo>
                  <a:lnTo>
                    <a:pt x="5873" y="5802"/>
                  </a:lnTo>
                  <a:lnTo>
                    <a:pt x="5494" y="5964"/>
                  </a:lnTo>
                  <a:lnTo>
                    <a:pt x="5115" y="5964"/>
                  </a:lnTo>
                  <a:lnTo>
                    <a:pt x="5115" y="5802"/>
                  </a:lnTo>
                  <a:lnTo>
                    <a:pt x="4168" y="5158"/>
                  </a:lnTo>
                  <a:lnTo>
                    <a:pt x="3978" y="4835"/>
                  </a:lnTo>
                  <a:lnTo>
                    <a:pt x="3978" y="4513"/>
                  </a:lnTo>
                  <a:lnTo>
                    <a:pt x="4168" y="4352"/>
                  </a:lnTo>
                  <a:lnTo>
                    <a:pt x="4357" y="4029"/>
                  </a:lnTo>
                  <a:lnTo>
                    <a:pt x="4168" y="3707"/>
                  </a:lnTo>
                  <a:lnTo>
                    <a:pt x="4168" y="3546"/>
                  </a:lnTo>
                  <a:lnTo>
                    <a:pt x="3978" y="3546"/>
                  </a:lnTo>
                  <a:lnTo>
                    <a:pt x="4168" y="3385"/>
                  </a:lnTo>
                  <a:lnTo>
                    <a:pt x="4168" y="3223"/>
                  </a:lnTo>
                  <a:lnTo>
                    <a:pt x="4547" y="3062"/>
                  </a:lnTo>
                  <a:lnTo>
                    <a:pt x="4736" y="2901"/>
                  </a:lnTo>
                  <a:lnTo>
                    <a:pt x="5305" y="2901"/>
                  </a:lnTo>
                  <a:lnTo>
                    <a:pt x="5684" y="3062"/>
                  </a:lnTo>
                  <a:lnTo>
                    <a:pt x="6063" y="3385"/>
                  </a:lnTo>
                  <a:lnTo>
                    <a:pt x="6252" y="3385"/>
                  </a:lnTo>
                  <a:lnTo>
                    <a:pt x="6442" y="3546"/>
                  </a:lnTo>
                  <a:lnTo>
                    <a:pt x="6631" y="2740"/>
                  </a:lnTo>
                  <a:lnTo>
                    <a:pt x="6631" y="2579"/>
                  </a:lnTo>
                  <a:lnTo>
                    <a:pt x="7010" y="2256"/>
                  </a:lnTo>
                  <a:lnTo>
                    <a:pt x="7389" y="2095"/>
                  </a:lnTo>
                  <a:lnTo>
                    <a:pt x="8147" y="2095"/>
                  </a:lnTo>
                  <a:lnTo>
                    <a:pt x="8526" y="1934"/>
                  </a:lnTo>
                  <a:lnTo>
                    <a:pt x="8715" y="1773"/>
                  </a:lnTo>
                  <a:lnTo>
                    <a:pt x="9094" y="2095"/>
                  </a:lnTo>
                  <a:lnTo>
                    <a:pt x="9473" y="1450"/>
                  </a:lnTo>
                  <a:lnTo>
                    <a:pt x="9473" y="1289"/>
                  </a:lnTo>
                  <a:lnTo>
                    <a:pt x="9663" y="1128"/>
                  </a:lnTo>
                  <a:lnTo>
                    <a:pt x="10042" y="967"/>
                  </a:lnTo>
                  <a:lnTo>
                    <a:pt x="10421" y="644"/>
                  </a:lnTo>
                  <a:lnTo>
                    <a:pt x="11178" y="483"/>
                  </a:lnTo>
                  <a:lnTo>
                    <a:pt x="11368" y="1128"/>
                  </a:lnTo>
                  <a:lnTo>
                    <a:pt x="11557" y="322"/>
                  </a:lnTo>
                  <a:lnTo>
                    <a:pt x="11557" y="161"/>
                  </a:lnTo>
                  <a:lnTo>
                    <a:pt x="11936" y="161"/>
                  </a:lnTo>
                  <a:lnTo>
                    <a:pt x="12315" y="0"/>
                  </a:lnTo>
                  <a:lnTo>
                    <a:pt x="13073" y="0"/>
                  </a:lnTo>
                  <a:lnTo>
                    <a:pt x="14021" y="161"/>
                  </a:lnTo>
                  <a:lnTo>
                    <a:pt x="15157" y="161"/>
                  </a:lnTo>
                  <a:lnTo>
                    <a:pt x="16105" y="322"/>
                  </a:lnTo>
                  <a:lnTo>
                    <a:pt x="16484" y="322"/>
                  </a:lnTo>
                  <a:lnTo>
                    <a:pt x="16484" y="1128"/>
                  </a:lnTo>
                  <a:lnTo>
                    <a:pt x="17052" y="644"/>
                  </a:lnTo>
                  <a:lnTo>
                    <a:pt x="17431" y="483"/>
                  </a:lnTo>
                  <a:lnTo>
                    <a:pt x="17810" y="483"/>
                  </a:lnTo>
                  <a:lnTo>
                    <a:pt x="18189" y="644"/>
                  </a:lnTo>
                  <a:lnTo>
                    <a:pt x="18568" y="644"/>
                  </a:lnTo>
                  <a:lnTo>
                    <a:pt x="18947" y="967"/>
                  </a:lnTo>
                  <a:lnTo>
                    <a:pt x="19136" y="1289"/>
                  </a:lnTo>
                  <a:lnTo>
                    <a:pt x="19515" y="1611"/>
                  </a:lnTo>
                  <a:lnTo>
                    <a:pt x="19894" y="1773"/>
                  </a:lnTo>
                  <a:lnTo>
                    <a:pt x="20084" y="2095"/>
                  </a:lnTo>
                  <a:lnTo>
                    <a:pt x="19705" y="2417"/>
                  </a:lnTo>
                  <a:lnTo>
                    <a:pt x="19894" y="2417"/>
                  </a:lnTo>
                  <a:lnTo>
                    <a:pt x="19894" y="2256"/>
                  </a:lnTo>
                  <a:lnTo>
                    <a:pt x="20273" y="2256"/>
                  </a:lnTo>
                  <a:lnTo>
                    <a:pt x="20463" y="2417"/>
                  </a:lnTo>
                  <a:lnTo>
                    <a:pt x="20842" y="2901"/>
                  </a:lnTo>
                  <a:lnTo>
                    <a:pt x="21031" y="3223"/>
                  </a:lnTo>
                  <a:lnTo>
                    <a:pt x="20652" y="4191"/>
                  </a:lnTo>
                  <a:lnTo>
                    <a:pt x="20463" y="4513"/>
                  </a:lnTo>
                  <a:lnTo>
                    <a:pt x="20652" y="4835"/>
                  </a:lnTo>
                  <a:lnTo>
                    <a:pt x="20652" y="5158"/>
                  </a:lnTo>
                  <a:lnTo>
                    <a:pt x="21031" y="548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5" name="AutoShape 34">
              <a:extLst>
                <a:ext uri="{FF2B5EF4-FFF2-40B4-BE49-F238E27FC236}">
                  <a16:creationId xmlns:a16="http://schemas.microsoft.com/office/drawing/2014/main" id="{AD77555A-9628-49AB-97B4-5E35BC77EE82}"/>
                </a:ext>
              </a:extLst>
            </p:cNvPr>
            <p:cNvSpPr>
              <a:spLocks/>
            </p:cNvSpPr>
            <p:nvPr/>
          </p:nvSpPr>
          <p:spPr bwMode="auto">
            <a:xfrm>
              <a:off x="5346376" y="2380455"/>
              <a:ext cx="1763801" cy="1115332"/>
            </a:xfrm>
            <a:custGeom>
              <a:avLst/>
              <a:gdLst>
                <a:gd name="T0" fmla="*/ 616855 w 21600"/>
                <a:gd name="T1" fmla="*/ 389851 h 21600"/>
                <a:gd name="T2" fmla="*/ 616855 w 21600"/>
                <a:gd name="T3" fmla="*/ 389851 h 21600"/>
                <a:gd name="T4" fmla="*/ 616855 w 21600"/>
                <a:gd name="T5" fmla="*/ 389851 h 21600"/>
                <a:gd name="T6" fmla="*/ 616855 w 21600"/>
                <a:gd name="T7" fmla="*/ 3898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782" y="20326"/>
                  </a:moveTo>
                  <a:lnTo>
                    <a:pt x="17058" y="19978"/>
                  </a:lnTo>
                  <a:lnTo>
                    <a:pt x="17374" y="19746"/>
                  </a:lnTo>
                  <a:lnTo>
                    <a:pt x="17651" y="19689"/>
                  </a:lnTo>
                  <a:lnTo>
                    <a:pt x="17888" y="19631"/>
                  </a:lnTo>
                  <a:lnTo>
                    <a:pt x="17967" y="19631"/>
                  </a:lnTo>
                  <a:lnTo>
                    <a:pt x="18085" y="19341"/>
                  </a:lnTo>
                  <a:lnTo>
                    <a:pt x="18164" y="19167"/>
                  </a:lnTo>
                  <a:lnTo>
                    <a:pt x="18243" y="19052"/>
                  </a:lnTo>
                  <a:lnTo>
                    <a:pt x="18401" y="18936"/>
                  </a:lnTo>
                  <a:lnTo>
                    <a:pt x="18440" y="18936"/>
                  </a:lnTo>
                  <a:lnTo>
                    <a:pt x="18480" y="18994"/>
                  </a:lnTo>
                  <a:lnTo>
                    <a:pt x="18519" y="18994"/>
                  </a:lnTo>
                  <a:lnTo>
                    <a:pt x="18638" y="19052"/>
                  </a:lnTo>
                  <a:lnTo>
                    <a:pt x="18677" y="19283"/>
                  </a:lnTo>
                  <a:lnTo>
                    <a:pt x="18638" y="19515"/>
                  </a:lnTo>
                  <a:lnTo>
                    <a:pt x="18559" y="19746"/>
                  </a:lnTo>
                  <a:lnTo>
                    <a:pt x="18519" y="19920"/>
                  </a:lnTo>
                  <a:lnTo>
                    <a:pt x="18480" y="19978"/>
                  </a:lnTo>
                  <a:lnTo>
                    <a:pt x="18677" y="20210"/>
                  </a:lnTo>
                  <a:lnTo>
                    <a:pt x="18875" y="20268"/>
                  </a:lnTo>
                  <a:lnTo>
                    <a:pt x="19033" y="20152"/>
                  </a:lnTo>
                  <a:lnTo>
                    <a:pt x="19151" y="20036"/>
                  </a:lnTo>
                  <a:lnTo>
                    <a:pt x="19191" y="19978"/>
                  </a:lnTo>
                  <a:lnTo>
                    <a:pt x="19349" y="19978"/>
                  </a:lnTo>
                  <a:lnTo>
                    <a:pt x="19388" y="20036"/>
                  </a:lnTo>
                  <a:lnTo>
                    <a:pt x="19388" y="20094"/>
                  </a:lnTo>
                  <a:lnTo>
                    <a:pt x="19230" y="20326"/>
                  </a:lnTo>
                  <a:lnTo>
                    <a:pt x="19191" y="20326"/>
                  </a:lnTo>
                  <a:lnTo>
                    <a:pt x="19072" y="20441"/>
                  </a:lnTo>
                  <a:lnTo>
                    <a:pt x="18993" y="20499"/>
                  </a:lnTo>
                  <a:lnTo>
                    <a:pt x="18954" y="20615"/>
                  </a:lnTo>
                  <a:lnTo>
                    <a:pt x="18954" y="20847"/>
                  </a:lnTo>
                  <a:lnTo>
                    <a:pt x="18993" y="20905"/>
                  </a:lnTo>
                  <a:lnTo>
                    <a:pt x="19112" y="20905"/>
                  </a:lnTo>
                  <a:lnTo>
                    <a:pt x="19586" y="20673"/>
                  </a:lnTo>
                  <a:lnTo>
                    <a:pt x="19783" y="20557"/>
                  </a:lnTo>
                  <a:lnTo>
                    <a:pt x="19941" y="20441"/>
                  </a:lnTo>
                  <a:lnTo>
                    <a:pt x="19980" y="20383"/>
                  </a:lnTo>
                  <a:lnTo>
                    <a:pt x="19980" y="20326"/>
                  </a:lnTo>
                  <a:lnTo>
                    <a:pt x="19862" y="20152"/>
                  </a:lnTo>
                  <a:lnTo>
                    <a:pt x="19823" y="20152"/>
                  </a:lnTo>
                  <a:lnTo>
                    <a:pt x="19744" y="20094"/>
                  </a:lnTo>
                  <a:lnTo>
                    <a:pt x="19665" y="19978"/>
                  </a:lnTo>
                  <a:lnTo>
                    <a:pt x="19546" y="19862"/>
                  </a:lnTo>
                  <a:lnTo>
                    <a:pt x="19388" y="19631"/>
                  </a:lnTo>
                  <a:lnTo>
                    <a:pt x="19349" y="19515"/>
                  </a:lnTo>
                  <a:lnTo>
                    <a:pt x="19191" y="19283"/>
                  </a:lnTo>
                  <a:lnTo>
                    <a:pt x="19151" y="19167"/>
                  </a:lnTo>
                  <a:lnTo>
                    <a:pt x="19191" y="19052"/>
                  </a:lnTo>
                  <a:lnTo>
                    <a:pt x="19191" y="18994"/>
                  </a:lnTo>
                  <a:lnTo>
                    <a:pt x="19230" y="18936"/>
                  </a:lnTo>
                  <a:lnTo>
                    <a:pt x="19230" y="18762"/>
                  </a:lnTo>
                  <a:lnTo>
                    <a:pt x="19191" y="18704"/>
                  </a:lnTo>
                  <a:lnTo>
                    <a:pt x="19151" y="18704"/>
                  </a:lnTo>
                  <a:lnTo>
                    <a:pt x="19112" y="18646"/>
                  </a:lnTo>
                  <a:lnTo>
                    <a:pt x="19072" y="18704"/>
                  </a:lnTo>
                  <a:lnTo>
                    <a:pt x="19033" y="18704"/>
                  </a:lnTo>
                  <a:lnTo>
                    <a:pt x="19033" y="18530"/>
                  </a:lnTo>
                  <a:lnTo>
                    <a:pt x="19151" y="18530"/>
                  </a:lnTo>
                  <a:lnTo>
                    <a:pt x="19309" y="18415"/>
                  </a:lnTo>
                  <a:lnTo>
                    <a:pt x="19349" y="18299"/>
                  </a:lnTo>
                  <a:lnTo>
                    <a:pt x="19388" y="18241"/>
                  </a:lnTo>
                  <a:lnTo>
                    <a:pt x="19388" y="18183"/>
                  </a:lnTo>
                  <a:lnTo>
                    <a:pt x="19349" y="18067"/>
                  </a:lnTo>
                  <a:lnTo>
                    <a:pt x="19270" y="17951"/>
                  </a:lnTo>
                  <a:lnTo>
                    <a:pt x="19112" y="17951"/>
                  </a:lnTo>
                  <a:lnTo>
                    <a:pt x="19072" y="18009"/>
                  </a:lnTo>
                  <a:lnTo>
                    <a:pt x="19033" y="18009"/>
                  </a:lnTo>
                  <a:lnTo>
                    <a:pt x="18717" y="18183"/>
                  </a:lnTo>
                  <a:lnTo>
                    <a:pt x="18480" y="18357"/>
                  </a:lnTo>
                  <a:lnTo>
                    <a:pt x="18361" y="18472"/>
                  </a:lnTo>
                  <a:lnTo>
                    <a:pt x="17927" y="19109"/>
                  </a:lnTo>
                  <a:lnTo>
                    <a:pt x="17730" y="19283"/>
                  </a:lnTo>
                  <a:lnTo>
                    <a:pt x="17611" y="19341"/>
                  </a:lnTo>
                  <a:lnTo>
                    <a:pt x="18204" y="18299"/>
                  </a:lnTo>
                  <a:lnTo>
                    <a:pt x="18322" y="18009"/>
                  </a:lnTo>
                  <a:lnTo>
                    <a:pt x="18361" y="17951"/>
                  </a:lnTo>
                  <a:lnTo>
                    <a:pt x="18796" y="17546"/>
                  </a:lnTo>
                  <a:lnTo>
                    <a:pt x="19112" y="17314"/>
                  </a:lnTo>
                  <a:lnTo>
                    <a:pt x="19230" y="17314"/>
                  </a:lnTo>
                  <a:lnTo>
                    <a:pt x="19546" y="17372"/>
                  </a:lnTo>
                  <a:lnTo>
                    <a:pt x="20178" y="17372"/>
                  </a:lnTo>
                  <a:lnTo>
                    <a:pt x="20415" y="17314"/>
                  </a:lnTo>
                  <a:lnTo>
                    <a:pt x="20494" y="17314"/>
                  </a:lnTo>
                  <a:lnTo>
                    <a:pt x="20652" y="17256"/>
                  </a:lnTo>
                  <a:lnTo>
                    <a:pt x="20770" y="17198"/>
                  </a:lnTo>
                  <a:lnTo>
                    <a:pt x="20889" y="17025"/>
                  </a:lnTo>
                  <a:lnTo>
                    <a:pt x="20928" y="16909"/>
                  </a:lnTo>
                  <a:lnTo>
                    <a:pt x="20928" y="16793"/>
                  </a:lnTo>
                  <a:lnTo>
                    <a:pt x="21007" y="16619"/>
                  </a:lnTo>
                  <a:lnTo>
                    <a:pt x="21086" y="16504"/>
                  </a:lnTo>
                  <a:lnTo>
                    <a:pt x="21244" y="16388"/>
                  </a:lnTo>
                  <a:lnTo>
                    <a:pt x="21323" y="16388"/>
                  </a:lnTo>
                  <a:lnTo>
                    <a:pt x="21363" y="16446"/>
                  </a:lnTo>
                  <a:lnTo>
                    <a:pt x="21521" y="16272"/>
                  </a:lnTo>
                  <a:lnTo>
                    <a:pt x="21600" y="15982"/>
                  </a:lnTo>
                  <a:lnTo>
                    <a:pt x="21600" y="15635"/>
                  </a:lnTo>
                  <a:lnTo>
                    <a:pt x="21560" y="15345"/>
                  </a:lnTo>
                  <a:lnTo>
                    <a:pt x="21481" y="15172"/>
                  </a:lnTo>
                  <a:lnTo>
                    <a:pt x="21363" y="14998"/>
                  </a:lnTo>
                  <a:lnTo>
                    <a:pt x="21284" y="14998"/>
                  </a:lnTo>
                  <a:lnTo>
                    <a:pt x="21244" y="14766"/>
                  </a:lnTo>
                  <a:lnTo>
                    <a:pt x="21205" y="14593"/>
                  </a:lnTo>
                  <a:lnTo>
                    <a:pt x="21165" y="14535"/>
                  </a:lnTo>
                  <a:lnTo>
                    <a:pt x="21165" y="14477"/>
                  </a:lnTo>
                  <a:lnTo>
                    <a:pt x="20770" y="14477"/>
                  </a:lnTo>
                  <a:lnTo>
                    <a:pt x="20691" y="14535"/>
                  </a:lnTo>
                  <a:lnTo>
                    <a:pt x="20652" y="14593"/>
                  </a:lnTo>
                  <a:lnTo>
                    <a:pt x="20612" y="14535"/>
                  </a:lnTo>
                  <a:lnTo>
                    <a:pt x="20573" y="14535"/>
                  </a:lnTo>
                  <a:lnTo>
                    <a:pt x="20533" y="14477"/>
                  </a:lnTo>
                  <a:lnTo>
                    <a:pt x="20415" y="14013"/>
                  </a:lnTo>
                  <a:lnTo>
                    <a:pt x="20336" y="13550"/>
                  </a:lnTo>
                  <a:lnTo>
                    <a:pt x="20257" y="13203"/>
                  </a:lnTo>
                  <a:lnTo>
                    <a:pt x="20217" y="13087"/>
                  </a:lnTo>
                  <a:lnTo>
                    <a:pt x="20217" y="13203"/>
                  </a:lnTo>
                  <a:lnTo>
                    <a:pt x="20178" y="12971"/>
                  </a:lnTo>
                  <a:lnTo>
                    <a:pt x="20059" y="12624"/>
                  </a:lnTo>
                  <a:lnTo>
                    <a:pt x="19941" y="12218"/>
                  </a:lnTo>
                  <a:lnTo>
                    <a:pt x="19783" y="11813"/>
                  </a:lnTo>
                  <a:lnTo>
                    <a:pt x="19665" y="11523"/>
                  </a:lnTo>
                  <a:lnTo>
                    <a:pt x="19625" y="11408"/>
                  </a:lnTo>
                  <a:lnTo>
                    <a:pt x="19586" y="11118"/>
                  </a:lnTo>
                  <a:lnTo>
                    <a:pt x="19507" y="10944"/>
                  </a:lnTo>
                  <a:lnTo>
                    <a:pt x="19467" y="10828"/>
                  </a:lnTo>
                  <a:lnTo>
                    <a:pt x="19388" y="10771"/>
                  </a:lnTo>
                  <a:lnTo>
                    <a:pt x="19349" y="10713"/>
                  </a:lnTo>
                  <a:lnTo>
                    <a:pt x="19230" y="10713"/>
                  </a:lnTo>
                  <a:lnTo>
                    <a:pt x="19230" y="10771"/>
                  </a:lnTo>
                  <a:lnTo>
                    <a:pt x="19191" y="10771"/>
                  </a:lnTo>
                  <a:lnTo>
                    <a:pt x="19230" y="11176"/>
                  </a:lnTo>
                  <a:lnTo>
                    <a:pt x="19151" y="11408"/>
                  </a:lnTo>
                  <a:lnTo>
                    <a:pt x="19033" y="11581"/>
                  </a:lnTo>
                  <a:lnTo>
                    <a:pt x="18914" y="11697"/>
                  </a:lnTo>
                  <a:lnTo>
                    <a:pt x="18835" y="11697"/>
                  </a:lnTo>
                  <a:lnTo>
                    <a:pt x="18598" y="11813"/>
                  </a:lnTo>
                  <a:lnTo>
                    <a:pt x="18401" y="11813"/>
                  </a:lnTo>
                  <a:lnTo>
                    <a:pt x="18282" y="11697"/>
                  </a:lnTo>
                  <a:lnTo>
                    <a:pt x="18243" y="11581"/>
                  </a:lnTo>
                  <a:lnTo>
                    <a:pt x="18204" y="11523"/>
                  </a:lnTo>
                  <a:lnTo>
                    <a:pt x="18125" y="11234"/>
                  </a:lnTo>
                  <a:lnTo>
                    <a:pt x="18125" y="10944"/>
                  </a:lnTo>
                  <a:lnTo>
                    <a:pt x="18164" y="10713"/>
                  </a:lnTo>
                  <a:lnTo>
                    <a:pt x="18204" y="10597"/>
                  </a:lnTo>
                  <a:lnTo>
                    <a:pt x="18085" y="10249"/>
                  </a:lnTo>
                  <a:lnTo>
                    <a:pt x="18125" y="10134"/>
                  </a:lnTo>
                  <a:lnTo>
                    <a:pt x="18125" y="9960"/>
                  </a:lnTo>
                  <a:lnTo>
                    <a:pt x="18085" y="9902"/>
                  </a:lnTo>
                  <a:lnTo>
                    <a:pt x="17927" y="9786"/>
                  </a:lnTo>
                  <a:lnTo>
                    <a:pt x="17848" y="9670"/>
                  </a:lnTo>
                  <a:lnTo>
                    <a:pt x="17769" y="9612"/>
                  </a:lnTo>
                  <a:lnTo>
                    <a:pt x="17730" y="9497"/>
                  </a:lnTo>
                  <a:lnTo>
                    <a:pt x="17690" y="9439"/>
                  </a:lnTo>
                  <a:lnTo>
                    <a:pt x="17651" y="9439"/>
                  </a:lnTo>
                  <a:lnTo>
                    <a:pt x="17572" y="9265"/>
                  </a:lnTo>
                  <a:lnTo>
                    <a:pt x="17493" y="9149"/>
                  </a:lnTo>
                  <a:lnTo>
                    <a:pt x="17335" y="9033"/>
                  </a:lnTo>
                  <a:lnTo>
                    <a:pt x="17177" y="9033"/>
                  </a:lnTo>
                  <a:lnTo>
                    <a:pt x="16387" y="8975"/>
                  </a:lnTo>
                  <a:lnTo>
                    <a:pt x="16308" y="8917"/>
                  </a:lnTo>
                  <a:lnTo>
                    <a:pt x="16150" y="8917"/>
                  </a:lnTo>
                  <a:lnTo>
                    <a:pt x="16032" y="9091"/>
                  </a:lnTo>
                  <a:lnTo>
                    <a:pt x="15992" y="9207"/>
                  </a:lnTo>
                  <a:lnTo>
                    <a:pt x="15992" y="9381"/>
                  </a:lnTo>
                  <a:lnTo>
                    <a:pt x="15913" y="9497"/>
                  </a:lnTo>
                  <a:lnTo>
                    <a:pt x="15913" y="9960"/>
                  </a:lnTo>
                  <a:lnTo>
                    <a:pt x="15992" y="10076"/>
                  </a:lnTo>
                  <a:lnTo>
                    <a:pt x="16032" y="10249"/>
                  </a:lnTo>
                  <a:lnTo>
                    <a:pt x="16071" y="10365"/>
                  </a:lnTo>
                  <a:lnTo>
                    <a:pt x="16071" y="10597"/>
                  </a:lnTo>
                  <a:lnTo>
                    <a:pt x="15953" y="11234"/>
                  </a:lnTo>
                  <a:lnTo>
                    <a:pt x="15874" y="11639"/>
                  </a:lnTo>
                  <a:lnTo>
                    <a:pt x="15834" y="11813"/>
                  </a:lnTo>
                  <a:lnTo>
                    <a:pt x="15913" y="12045"/>
                  </a:lnTo>
                  <a:lnTo>
                    <a:pt x="15992" y="12450"/>
                  </a:lnTo>
                  <a:lnTo>
                    <a:pt x="16071" y="12913"/>
                  </a:lnTo>
                  <a:lnTo>
                    <a:pt x="16111" y="13261"/>
                  </a:lnTo>
                  <a:lnTo>
                    <a:pt x="16150" y="13376"/>
                  </a:lnTo>
                  <a:lnTo>
                    <a:pt x="16150" y="13608"/>
                  </a:lnTo>
                  <a:lnTo>
                    <a:pt x="16032" y="13956"/>
                  </a:lnTo>
                  <a:lnTo>
                    <a:pt x="15992" y="13956"/>
                  </a:lnTo>
                  <a:lnTo>
                    <a:pt x="15953" y="14013"/>
                  </a:lnTo>
                  <a:lnTo>
                    <a:pt x="15913" y="14013"/>
                  </a:lnTo>
                  <a:lnTo>
                    <a:pt x="15874" y="14187"/>
                  </a:lnTo>
                  <a:lnTo>
                    <a:pt x="15795" y="14361"/>
                  </a:lnTo>
                  <a:lnTo>
                    <a:pt x="15716" y="14477"/>
                  </a:lnTo>
                  <a:lnTo>
                    <a:pt x="15558" y="14593"/>
                  </a:lnTo>
                  <a:lnTo>
                    <a:pt x="15597" y="14650"/>
                  </a:lnTo>
                  <a:lnTo>
                    <a:pt x="15597" y="15635"/>
                  </a:lnTo>
                  <a:lnTo>
                    <a:pt x="15676" y="15867"/>
                  </a:lnTo>
                  <a:lnTo>
                    <a:pt x="15795" y="16040"/>
                  </a:lnTo>
                  <a:lnTo>
                    <a:pt x="15795" y="16272"/>
                  </a:lnTo>
                  <a:lnTo>
                    <a:pt x="15755" y="16446"/>
                  </a:lnTo>
                  <a:lnTo>
                    <a:pt x="15676" y="16561"/>
                  </a:lnTo>
                  <a:lnTo>
                    <a:pt x="15637" y="16677"/>
                  </a:lnTo>
                  <a:lnTo>
                    <a:pt x="15518" y="16851"/>
                  </a:lnTo>
                  <a:lnTo>
                    <a:pt x="15439" y="16909"/>
                  </a:lnTo>
                  <a:lnTo>
                    <a:pt x="15360" y="16909"/>
                  </a:lnTo>
                  <a:lnTo>
                    <a:pt x="15202" y="16677"/>
                  </a:lnTo>
                  <a:lnTo>
                    <a:pt x="15202" y="16619"/>
                  </a:lnTo>
                  <a:lnTo>
                    <a:pt x="15084" y="16272"/>
                  </a:lnTo>
                  <a:lnTo>
                    <a:pt x="15084" y="16214"/>
                  </a:lnTo>
                  <a:lnTo>
                    <a:pt x="15044" y="16156"/>
                  </a:lnTo>
                  <a:lnTo>
                    <a:pt x="14887" y="16040"/>
                  </a:lnTo>
                  <a:lnTo>
                    <a:pt x="14847" y="15924"/>
                  </a:lnTo>
                  <a:lnTo>
                    <a:pt x="14847" y="15693"/>
                  </a:lnTo>
                  <a:lnTo>
                    <a:pt x="14808" y="15635"/>
                  </a:lnTo>
                  <a:lnTo>
                    <a:pt x="14768" y="15461"/>
                  </a:lnTo>
                  <a:lnTo>
                    <a:pt x="14729" y="15345"/>
                  </a:lnTo>
                  <a:lnTo>
                    <a:pt x="14729" y="15172"/>
                  </a:lnTo>
                  <a:lnTo>
                    <a:pt x="14689" y="15114"/>
                  </a:lnTo>
                  <a:lnTo>
                    <a:pt x="14689" y="14766"/>
                  </a:lnTo>
                  <a:lnTo>
                    <a:pt x="14650" y="14593"/>
                  </a:lnTo>
                  <a:lnTo>
                    <a:pt x="14571" y="14477"/>
                  </a:lnTo>
                  <a:lnTo>
                    <a:pt x="14531" y="14361"/>
                  </a:lnTo>
                  <a:lnTo>
                    <a:pt x="14452" y="14303"/>
                  </a:lnTo>
                  <a:lnTo>
                    <a:pt x="14413" y="14245"/>
                  </a:lnTo>
                  <a:lnTo>
                    <a:pt x="14334" y="14245"/>
                  </a:lnTo>
                  <a:lnTo>
                    <a:pt x="14097" y="14187"/>
                  </a:lnTo>
                  <a:lnTo>
                    <a:pt x="13860" y="14187"/>
                  </a:lnTo>
                  <a:lnTo>
                    <a:pt x="13623" y="14245"/>
                  </a:lnTo>
                  <a:lnTo>
                    <a:pt x="13544" y="14245"/>
                  </a:lnTo>
                  <a:lnTo>
                    <a:pt x="13228" y="14129"/>
                  </a:lnTo>
                  <a:lnTo>
                    <a:pt x="13031" y="13840"/>
                  </a:lnTo>
                  <a:lnTo>
                    <a:pt x="12873" y="13550"/>
                  </a:lnTo>
                  <a:lnTo>
                    <a:pt x="12833" y="13261"/>
                  </a:lnTo>
                  <a:lnTo>
                    <a:pt x="12833" y="13203"/>
                  </a:lnTo>
                  <a:lnTo>
                    <a:pt x="12715" y="12913"/>
                  </a:lnTo>
                  <a:lnTo>
                    <a:pt x="12557" y="12566"/>
                  </a:lnTo>
                  <a:lnTo>
                    <a:pt x="12438" y="12450"/>
                  </a:lnTo>
                  <a:lnTo>
                    <a:pt x="12399" y="12392"/>
                  </a:lnTo>
                  <a:lnTo>
                    <a:pt x="12320" y="12392"/>
                  </a:lnTo>
                  <a:lnTo>
                    <a:pt x="12280" y="12160"/>
                  </a:lnTo>
                  <a:lnTo>
                    <a:pt x="12201" y="11929"/>
                  </a:lnTo>
                  <a:lnTo>
                    <a:pt x="12162" y="11871"/>
                  </a:lnTo>
                  <a:lnTo>
                    <a:pt x="12004" y="11929"/>
                  </a:lnTo>
                  <a:lnTo>
                    <a:pt x="11885" y="11871"/>
                  </a:lnTo>
                  <a:lnTo>
                    <a:pt x="11806" y="11813"/>
                  </a:lnTo>
                  <a:lnTo>
                    <a:pt x="11727" y="11639"/>
                  </a:lnTo>
                  <a:lnTo>
                    <a:pt x="11688" y="11523"/>
                  </a:lnTo>
                  <a:lnTo>
                    <a:pt x="11688" y="11350"/>
                  </a:lnTo>
                  <a:lnTo>
                    <a:pt x="11648" y="11234"/>
                  </a:lnTo>
                  <a:lnTo>
                    <a:pt x="11648" y="11118"/>
                  </a:lnTo>
                  <a:lnTo>
                    <a:pt x="11688" y="10771"/>
                  </a:lnTo>
                  <a:lnTo>
                    <a:pt x="11806" y="10365"/>
                  </a:lnTo>
                  <a:lnTo>
                    <a:pt x="12004" y="9902"/>
                  </a:lnTo>
                  <a:lnTo>
                    <a:pt x="12201" y="9554"/>
                  </a:lnTo>
                  <a:lnTo>
                    <a:pt x="12320" y="9265"/>
                  </a:lnTo>
                  <a:lnTo>
                    <a:pt x="12399" y="9207"/>
                  </a:lnTo>
                  <a:lnTo>
                    <a:pt x="12517" y="9149"/>
                  </a:lnTo>
                  <a:lnTo>
                    <a:pt x="12715" y="8860"/>
                  </a:lnTo>
                  <a:lnTo>
                    <a:pt x="12715" y="8802"/>
                  </a:lnTo>
                  <a:lnTo>
                    <a:pt x="12754" y="8744"/>
                  </a:lnTo>
                  <a:lnTo>
                    <a:pt x="12715" y="8628"/>
                  </a:lnTo>
                  <a:lnTo>
                    <a:pt x="12715" y="8570"/>
                  </a:lnTo>
                  <a:lnTo>
                    <a:pt x="12754" y="8512"/>
                  </a:lnTo>
                  <a:lnTo>
                    <a:pt x="12754" y="8454"/>
                  </a:lnTo>
                  <a:lnTo>
                    <a:pt x="12833" y="8454"/>
                  </a:lnTo>
                  <a:lnTo>
                    <a:pt x="12873" y="8396"/>
                  </a:lnTo>
                  <a:lnTo>
                    <a:pt x="12952" y="8454"/>
                  </a:lnTo>
                  <a:lnTo>
                    <a:pt x="13070" y="8454"/>
                  </a:lnTo>
                  <a:lnTo>
                    <a:pt x="13228" y="8570"/>
                  </a:lnTo>
                  <a:lnTo>
                    <a:pt x="13268" y="8570"/>
                  </a:lnTo>
                  <a:lnTo>
                    <a:pt x="13307" y="8628"/>
                  </a:lnTo>
                  <a:lnTo>
                    <a:pt x="13386" y="8454"/>
                  </a:lnTo>
                  <a:lnTo>
                    <a:pt x="13465" y="8165"/>
                  </a:lnTo>
                  <a:lnTo>
                    <a:pt x="13465" y="7701"/>
                  </a:lnTo>
                  <a:lnTo>
                    <a:pt x="13504" y="7238"/>
                  </a:lnTo>
                  <a:lnTo>
                    <a:pt x="13623" y="6891"/>
                  </a:lnTo>
                  <a:lnTo>
                    <a:pt x="13781" y="6659"/>
                  </a:lnTo>
                  <a:lnTo>
                    <a:pt x="13820" y="6543"/>
                  </a:lnTo>
                  <a:lnTo>
                    <a:pt x="13860" y="6369"/>
                  </a:lnTo>
                  <a:lnTo>
                    <a:pt x="13899" y="6312"/>
                  </a:lnTo>
                  <a:lnTo>
                    <a:pt x="13899" y="6254"/>
                  </a:lnTo>
                  <a:lnTo>
                    <a:pt x="13860" y="6196"/>
                  </a:lnTo>
                  <a:lnTo>
                    <a:pt x="13820" y="6196"/>
                  </a:lnTo>
                  <a:lnTo>
                    <a:pt x="13781" y="6254"/>
                  </a:lnTo>
                  <a:lnTo>
                    <a:pt x="13189" y="5790"/>
                  </a:lnTo>
                  <a:lnTo>
                    <a:pt x="13189" y="5675"/>
                  </a:lnTo>
                  <a:lnTo>
                    <a:pt x="13228" y="5675"/>
                  </a:lnTo>
                  <a:lnTo>
                    <a:pt x="13268" y="5617"/>
                  </a:lnTo>
                  <a:lnTo>
                    <a:pt x="13425" y="5617"/>
                  </a:lnTo>
                  <a:lnTo>
                    <a:pt x="13504" y="5675"/>
                  </a:lnTo>
                  <a:lnTo>
                    <a:pt x="13662" y="5675"/>
                  </a:lnTo>
                  <a:lnTo>
                    <a:pt x="13702" y="5732"/>
                  </a:lnTo>
                  <a:lnTo>
                    <a:pt x="13741" y="5732"/>
                  </a:lnTo>
                  <a:lnTo>
                    <a:pt x="13820" y="5675"/>
                  </a:lnTo>
                  <a:lnTo>
                    <a:pt x="13899" y="5675"/>
                  </a:lnTo>
                  <a:lnTo>
                    <a:pt x="14018" y="5732"/>
                  </a:lnTo>
                  <a:lnTo>
                    <a:pt x="14136" y="5732"/>
                  </a:lnTo>
                  <a:lnTo>
                    <a:pt x="14215" y="5790"/>
                  </a:lnTo>
                  <a:lnTo>
                    <a:pt x="14294" y="5790"/>
                  </a:lnTo>
                  <a:lnTo>
                    <a:pt x="14334" y="5848"/>
                  </a:lnTo>
                  <a:lnTo>
                    <a:pt x="14452" y="5501"/>
                  </a:lnTo>
                  <a:lnTo>
                    <a:pt x="14571" y="5617"/>
                  </a:lnTo>
                  <a:lnTo>
                    <a:pt x="14768" y="5617"/>
                  </a:lnTo>
                  <a:lnTo>
                    <a:pt x="14847" y="5559"/>
                  </a:lnTo>
                  <a:lnTo>
                    <a:pt x="14887" y="5501"/>
                  </a:lnTo>
                  <a:lnTo>
                    <a:pt x="14926" y="5501"/>
                  </a:lnTo>
                  <a:lnTo>
                    <a:pt x="15123" y="4922"/>
                  </a:lnTo>
                  <a:lnTo>
                    <a:pt x="15202" y="4864"/>
                  </a:lnTo>
                  <a:lnTo>
                    <a:pt x="15242" y="4806"/>
                  </a:lnTo>
                  <a:lnTo>
                    <a:pt x="15242" y="4690"/>
                  </a:lnTo>
                  <a:lnTo>
                    <a:pt x="15281" y="4516"/>
                  </a:lnTo>
                  <a:lnTo>
                    <a:pt x="15281" y="4401"/>
                  </a:lnTo>
                  <a:lnTo>
                    <a:pt x="15202" y="4053"/>
                  </a:lnTo>
                  <a:lnTo>
                    <a:pt x="15163" y="3995"/>
                  </a:lnTo>
                  <a:lnTo>
                    <a:pt x="15084" y="3937"/>
                  </a:lnTo>
                  <a:lnTo>
                    <a:pt x="15044" y="3879"/>
                  </a:lnTo>
                  <a:lnTo>
                    <a:pt x="14965" y="3821"/>
                  </a:lnTo>
                  <a:lnTo>
                    <a:pt x="14926" y="3706"/>
                  </a:lnTo>
                  <a:lnTo>
                    <a:pt x="14926" y="3474"/>
                  </a:lnTo>
                  <a:lnTo>
                    <a:pt x="14965" y="3416"/>
                  </a:lnTo>
                  <a:lnTo>
                    <a:pt x="15084" y="3300"/>
                  </a:lnTo>
                  <a:lnTo>
                    <a:pt x="15202" y="3300"/>
                  </a:lnTo>
                  <a:lnTo>
                    <a:pt x="15281" y="3184"/>
                  </a:lnTo>
                  <a:lnTo>
                    <a:pt x="15281" y="2953"/>
                  </a:lnTo>
                  <a:lnTo>
                    <a:pt x="15202" y="2837"/>
                  </a:lnTo>
                  <a:lnTo>
                    <a:pt x="15123" y="2779"/>
                  </a:lnTo>
                  <a:lnTo>
                    <a:pt x="15084" y="2721"/>
                  </a:lnTo>
                  <a:lnTo>
                    <a:pt x="15044" y="2721"/>
                  </a:lnTo>
                  <a:lnTo>
                    <a:pt x="15005" y="2779"/>
                  </a:lnTo>
                  <a:lnTo>
                    <a:pt x="14965" y="2084"/>
                  </a:lnTo>
                  <a:lnTo>
                    <a:pt x="14887" y="2142"/>
                  </a:lnTo>
                  <a:lnTo>
                    <a:pt x="14689" y="2142"/>
                  </a:lnTo>
                  <a:lnTo>
                    <a:pt x="14531" y="2026"/>
                  </a:lnTo>
                  <a:lnTo>
                    <a:pt x="14413" y="2026"/>
                  </a:lnTo>
                  <a:lnTo>
                    <a:pt x="14492" y="2895"/>
                  </a:lnTo>
                  <a:lnTo>
                    <a:pt x="14373" y="3069"/>
                  </a:lnTo>
                  <a:lnTo>
                    <a:pt x="14334" y="3242"/>
                  </a:lnTo>
                  <a:lnTo>
                    <a:pt x="14255" y="3474"/>
                  </a:lnTo>
                  <a:lnTo>
                    <a:pt x="14176" y="3821"/>
                  </a:lnTo>
                  <a:lnTo>
                    <a:pt x="14176" y="3879"/>
                  </a:lnTo>
                  <a:lnTo>
                    <a:pt x="14097" y="3995"/>
                  </a:lnTo>
                  <a:lnTo>
                    <a:pt x="14018" y="4053"/>
                  </a:lnTo>
                  <a:lnTo>
                    <a:pt x="13978" y="3995"/>
                  </a:lnTo>
                  <a:lnTo>
                    <a:pt x="13899" y="3937"/>
                  </a:lnTo>
                  <a:lnTo>
                    <a:pt x="13820" y="3821"/>
                  </a:lnTo>
                  <a:lnTo>
                    <a:pt x="13741" y="2837"/>
                  </a:lnTo>
                  <a:lnTo>
                    <a:pt x="13702" y="2779"/>
                  </a:lnTo>
                  <a:lnTo>
                    <a:pt x="13702" y="2721"/>
                  </a:lnTo>
                  <a:lnTo>
                    <a:pt x="13662" y="2663"/>
                  </a:lnTo>
                  <a:lnTo>
                    <a:pt x="13662" y="2721"/>
                  </a:lnTo>
                  <a:lnTo>
                    <a:pt x="13623" y="2779"/>
                  </a:lnTo>
                  <a:lnTo>
                    <a:pt x="13583" y="2953"/>
                  </a:lnTo>
                  <a:lnTo>
                    <a:pt x="13544" y="3011"/>
                  </a:lnTo>
                  <a:lnTo>
                    <a:pt x="13544" y="3069"/>
                  </a:lnTo>
                  <a:lnTo>
                    <a:pt x="13346" y="3358"/>
                  </a:lnTo>
                  <a:lnTo>
                    <a:pt x="13307" y="3358"/>
                  </a:lnTo>
                  <a:lnTo>
                    <a:pt x="13268" y="3300"/>
                  </a:lnTo>
                  <a:lnTo>
                    <a:pt x="13228" y="3184"/>
                  </a:lnTo>
                  <a:lnTo>
                    <a:pt x="13228" y="2837"/>
                  </a:lnTo>
                  <a:lnTo>
                    <a:pt x="13189" y="2779"/>
                  </a:lnTo>
                  <a:lnTo>
                    <a:pt x="13149" y="2779"/>
                  </a:lnTo>
                  <a:lnTo>
                    <a:pt x="13110" y="2837"/>
                  </a:lnTo>
                  <a:lnTo>
                    <a:pt x="13070" y="2837"/>
                  </a:lnTo>
                  <a:lnTo>
                    <a:pt x="13031" y="2895"/>
                  </a:lnTo>
                  <a:lnTo>
                    <a:pt x="12912" y="2895"/>
                  </a:lnTo>
                  <a:lnTo>
                    <a:pt x="12873" y="2837"/>
                  </a:lnTo>
                  <a:lnTo>
                    <a:pt x="12794" y="2779"/>
                  </a:lnTo>
                  <a:lnTo>
                    <a:pt x="12715" y="2663"/>
                  </a:lnTo>
                  <a:lnTo>
                    <a:pt x="12715" y="2605"/>
                  </a:lnTo>
                  <a:lnTo>
                    <a:pt x="12754" y="2547"/>
                  </a:lnTo>
                  <a:lnTo>
                    <a:pt x="12833" y="2200"/>
                  </a:lnTo>
                  <a:lnTo>
                    <a:pt x="12833" y="1679"/>
                  </a:lnTo>
                  <a:lnTo>
                    <a:pt x="12794" y="1621"/>
                  </a:lnTo>
                  <a:lnTo>
                    <a:pt x="12715" y="1389"/>
                  </a:lnTo>
                  <a:lnTo>
                    <a:pt x="12715" y="1216"/>
                  </a:lnTo>
                  <a:lnTo>
                    <a:pt x="12675" y="984"/>
                  </a:lnTo>
                  <a:lnTo>
                    <a:pt x="12596" y="752"/>
                  </a:lnTo>
                  <a:lnTo>
                    <a:pt x="12478" y="463"/>
                  </a:lnTo>
                  <a:lnTo>
                    <a:pt x="12320" y="231"/>
                  </a:lnTo>
                  <a:lnTo>
                    <a:pt x="12280" y="57"/>
                  </a:lnTo>
                  <a:lnTo>
                    <a:pt x="12241" y="0"/>
                  </a:lnTo>
                  <a:lnTo>
                    <a:pt x="12122" y="0"/>
                  </a:lnTo>
                  <a:lnTo>
                    <a:pt x="12043" y="115"/>
                  </a:lnTo>
                  <a:lnTo>
                    <a:pt x="12004" y="115"/>
                  </a:lnTo>
                  <a:lnTo>
                    <a:pt x="11925" y="173"/>
                  </a:lnTo>
                  <a:lnTo>
                    <a:pt x="11925" y="289"/>
                  </a:lnTo>
                  <a:lnTo>
                    <a:pt x="11885" y="405"/>
                  </a:lnTo>
                  <a:lnTo>
                    <a:pt x="11885" y="579"/>
                  </a:lnTo>
                  <a:lnTo>
                    <a:pt x="11846" y="636"/>
                  </a:lnTo>
                  <a:lnTo>
                    <a:pt x="11846" y="694"/>
                  </a:lnTo>
                  <a:lnTo>
                    <a:pt x="11727" y="810"/>
                  </a:lnTo>
                  <a:lnTo>
                    <a:pt x="11648" y="984"/>
                  </a:lnTo>
                  <a:lnTo>
                    <a:pt x="11609" y="1158"/>
                  </a:lnTo>
                  <a:lnTo>
                    <a:pt x="11609" y="1505"/>
                  </a:lnTo>
                  <a:lnTo>
                    <a:pt x="11648" y="1968"/>
                  </a:lnTo>
                  <a:lnTo>
                    <a:pt x="11806" y="2258"/>
                  </a:lnTo>
                  <a:lnTo>
                    <a:pt x="11964" y="2432"/>
                  </a:lnTo>
                  <a:lnTo>
                    <a:pt x="12083" y="2490"/>
                  </a:lnTo>
                  <a:lnTo>
                    <a:pt x="12162" y="2547"/>
                  </a:lnTo>
                  <a:lnTo>
                    <a:pt x="12043" y="2663"/>
                  </a:lnTo>
                  <a:lnTo>
                    <a:pt x="12004" y="2837"/>
                  </a:lnTo>
                  <a:lnTo>
                    <a:pt x="12004" y="2953"/>
                  </a:lnTo>
                  <a:lnTo>
                    <a:pt x="12043" y="3069"/>
                  </a:lnTo>
                  <a:lnTo>
                    <a:pt x="12201" y="3300"/>
                  </a:lnTo>
                  <a:lnTo>
                    <a:pt x="12280" y="3300"/>
                  </a:lnTo>
                  <a:lnTo>
                    <a:pt x="12320" y="3358"/>
                  </a:lnTo>
                  <a:lnTo>
                    <a:pt x="12399" y="3416"/>
                  </a:lnTo>
                  <a:lnTo>
                    <a:pt x="12438" y="3474"/>
                  </a:lnTo>
                  <a:lnTo>
                    <a:pt x="12438" y="3706"/>
                  </a:lnTo>
                  <a:lnTo>
                    <a:pt x="12320" y="3879"/>
                  </a:lnTo>
                  <a:lnTo>
                    <a:pt x="12122" y="4053"/>
                  </a:lnTo>
                  <a:lnTo>
                    <a:pt x="11964" y="4227"/>
                  </a:lnTo>
                  <a:lnTo>
                    <a:pt x="11727" y="4401"/>
                  </a:lnTo>
                  <a:lnTo>
                    <a:pt x="11609" y="4343"/>
                  </a:lnTo>
                  <a:lnTo>
                    <a:pt x="11491" y="4343"/>
                  </a:lnTo>
                  <a:lnTo>
                    <a:pt x="11491" y="4285"/>
                  </a:lnTo>
                  <a:lnTo>
                    <a:pt x="11530" y="3590"/>
                  </a:lnTo>
                  <a:lnTo>
                    <a:pt x="10977" y="3590"/>
                  </a:lnTo>
                  <a:lnTo>
                    <a:pt x="10898" y="3706"/>
                  </a:lnTo>
                  <a:lnTo>
                    <a:pt x="10938" y="3995"/>
                  </a:lnTo>
                  <a:lnTo>
                    <a:pt x="10938" y="4169"/>
                  </a:lnTo>
                  <a:lnTo>
                    <a:pt x="10898" y="4285"/>
                  </a:lnTo>
                  <a:lnTo>
                    <a:pt x="10898" y="4401"/>
                  </a:lnTo>
                  <a:lnTo>
                    <a:pt x="10740" y="4401"/>
                  </a:lnTo>
                  <a:lnTo>
                    <a:pt x="10740" y="4343"/>
                  </a:lnTo>
                  <a:lnTo>
                    <a:pt x="10701" y="4343"/>
                  </a:lnTo>
                  <a:lnTo>
                    <a:pt x="10582" y="4227"/>
                  </a:lnTo>
                  <a:lnTo>
                    <a:pt x="10503" y="4169"/>
                  </a:lnTo>
                  <a:lnTo>
                    <a:pt x="10385" y="4169"/>
                  </a:lnTo>
                  <a:lnTo>
                    <a:pt x="10306" y="4285"/>
                  </a:lnTo>
                  <a:lnTo>
                    <a:pt x="10187" y="4401"/>
                  </a:lnTo>
                  <a:lnTo>
                    <a:pt x="10108" y="4458"/>
                  </a:lnTo>
                  <a:lnTo>
                    <a:pt x="9990" y="4458"/>
                  </a:lnTo>
                  <a:lnTo>
                    <a:pt x="9872" y="4285"/>
                  </a:lnTo>
                  <a:lnTo>
                    <a:pt x="9872" y="4227"/>
                  </a:lnTo>
                  <a:lnTo>
                    <a:pt x="9832" y="4053"/>
                  </a:lnTo>
                  <a:lnTo>
                    <a:pt x="9714" y="3879"/>
                  </a:lnTo>
                  <a:lnTo>
                    <a:pt x="9556" y="3879"/>
                  </a:lnTo>
                  <a:lnTo>
                    <a:pt x="9516" y="3937"/>
                  </a:lnTo>
                  <a:lnTo>
                    <a:pt x="9358" y="3821"/>
                  </a:lnTo>
                  <a:lnTo>
                    <a:pt x="9240" y="3764"/>
                  </a:lnTo>
                  <a:lnTo>
                    <a:pt x="9200" y="3648"/>
                  </a:lnTo>
                  <a:lnTo>
                    <a:pt x="9161" y="3590"/>
                  </a:lnTo>
                  <a:lnTo>
                    <a:pt x="9161" y="3474"/>
                  </a:lnTo>
                  <a:lnTo>
                    <a:pt x="9121" y="3300"/>
                  </a:lnTo>
                  <a:lnTo>
                    <a:pt x="9082" y="3184"/>
                  </a:lnTo>
                  <a:lnTo>
                    <a:pt x="9042" y="3127"/>
                  </a:lnTo>
                  <a:lnTo>
                    <a:pt x="8924" y="3127"/>
                  </a:lnTo>
                  <a:lnTo>
                    <a:pt x="8884" y="3184"/>
                  </a:lnTo>
                  <a:lnTo>
                    <a:pt x="8687" y="3184"/>
                  </a:lnTo>
                  <a:lnTo>
                    <a:pt x="8568" y="3242"/>
                  </a:lnTo>
                  <a:lnTo>
                    <a:pt x="8410" y="3358"/>
                  </a:lnTo>
                  <a:lnTo>
                    <a:pt x="8371" y="3474"/>
                  </a:lnTo>
                  <a:lnTo>
                    <a:pt x="8371" y="3937"/>
                  </a:lnTo>
                  <a:lnTo>
                    <a:pt x="8450" y="3995"/>
                  </a:lnTo>
                  <a:lnTo>
                    <a:pt x="8489" y="4111"/>
                  </a:lnTo>
                  <a:lnTo>
                    <a:pt x="8489" y="4169"/>
                  </a:lnTo>
                  <a:lnTo>
                    <a:pt x="8450" y="4285"/>
                  </a:lnTo>
                  <a:lnTo>
                    <a:pt x="8410" y="4343"/>
                  </a:lnTo>
                  <a:lnTo>
                    <a:pt x="8410" y="4401"/>
                  </a:lnTo>
                  <a:lnTo>
                    <a:pt x="8371" y="4401"/>
                  </a:lnTo>
                  <a:lnTo>
                    <a:pt x="8371" y="5153"/>
                  </a:lnTo>
                  <a:lnTo>
                    <a:pt x="8331" y="5269"/>
                  </a:lnTo>
                  <a:lnTo>
                    <a:pt x="8331" y="5385"/>
                  </a:lnTo>
                  <a:lnTo>
                    <a:pt x="8292" y="5385"/>
                  </a:lnTo>
                  <a:lnTo>
                    <a:pt x="8174" y="4980"/>
                  </a:lnTo>
                  <a:lnTo>
                    <a:pt x="8016" y="4574"/>
                  </a:lnTo>
                  <a:lnTo>
                    <a:pt x="7897" y="4169"/>
                  </a:lnTo>
                  <a:lnTo>
                    <a:pt x="7739" y="3937"/>
                  </a:lnTo>
                  <a:lnTo>
                    <a:pt x="7660" y="4053"/>
                  </a:lnTo>
                  <a:lnTo>
                    <a:pt x="7621" y="4169"/>
                  </a:lnTo>
                  <a:lnTo>
                    <a:pt x="7621" y="4285"/>
                  </a:lnTo>
                  <a:lnTo>
                    <a:pt x="7581" y="4343"/>
                  </a:lnTo>
                  <a:lnTo>
                    <a:pt x="7581" y="4401"/>
                  </a:lnTo>
                  <a:lnTo>
                    <a:pt x="7502" y="4285"/>
                  </a:lnTo>
                  <a:lnTo>
                    <a:pt x="7147" y="4285"/>
                  </a:lnTo>
                  <a:lnTo>
                    <a:pt x="7068" y="4343"/>
                  </a:lnTo>
                  <a:lnTo>
                    <a:pt x="6870" y="4343"/>
                  </a:lnTo>
                  <a:lnTo>
                    <a:pt x="6752" y="4285"/>
                  </a:lnTo>
                  <a:lnTo>
                    <a:pt x="6712" y="4285"/>
                  </a:lnTo>
                  <a:lnTo>
                    <a:pt x="6634" y="4169"/>
                  </a:lnTo>
                  <a:lnTo>
                    <a:pt x="6634" y="4111"/>
                  </a:lnTo>
                  <a:lnTo>
                    <a:pt x="6673" y="4053"/>
                  </a:lnTo>
                  <a:lnTo>
                    <a:pt x="6712" y="4053"/>
                  </a:lnTo>
                  <a:lnTo>
                    <a:pt x="6752" y="3995"/>
                  </a:lnTo>
                  <a:lnTo>
                    <a:pt x="6831" y="3764"/>
                  </a:lnTo>
                  <a:lnTo>
                    <a:pt x="6910" y="3590"/>
                  </a:lnTo>
                  <a:lnTo>
                    <a:pt x="6910" y="3358"/>
                  </a:lnTo>
                  <a:lnTo>
                    <a:pt x="6870" y="3242"/>
                  </a:lnTo>
                  <a:lnTo>
                    <a:pt x="6791" y="3127"/>
                  </a:lnTo>
                  <a:lnTo>
                    <a:pt x="6752" y="3127"/>
                  </a:lnTo>
                  <a:lnTo>
                    <a:pt x="6712" y="3069"/>
                  </a:lnTo>
                  <a:lnTo>
                    <a:pt x="6594" y="2953"/>
                  </a:lnTo>
                  <a:lnTo>
                    <a:pt x="6515" y="2837"/>
                  </a:lnTo>
                  <a:lnTo>
                    <a:pt x="6476" y="2837"/>
                  </a:lnTo>
                  <a:lnTo>
                    <a:pt x="6476" y="2895"/>
                  </a:lnTo>
                  <a:lnTo>
                    <a:pt x="6436" y="2895"/>
                  </a:lnTo>
                  <a:lnTo>
                    <a:pt x="6436" y="3011"/>
                  </a:lnTo>
                  <a:lnTo>
                    <a:pt x="6476" y="3011"/>
                  </a:lnTo>
                  <a:lnTo>
                    <a:pt x="6476" y="3184"/>
                  </a:lnTo>
                  <a:lnTo>
                    <a:pt x="6436" y="3242"/>
                  </a:lnTo>
                  <a:lnTo>
                    <a:pt x="6436" y="3300"/>
                  </a:lnTo>
                  <a:lnTo>
                    <a:pt x="6397" y="3300"/>
                  </a:lnTo>
                  <a:lnTo>
                    <a:pt x="6357" y="3242"/>
                  </a:lnTo>
                  <a:lnTo>
                    <a:pt x="6318" y="3242"/>
                  </a:lnTo>
                  <a:lnTo>
                    <a:pt x="6239" y="3127"/>
                  </a:lnTo>
                  <a:lnTo>
                    <a:pt x="5883" y="2721"/>
                  </a:lnTo>
                  <a:lnTo>
                    <a:pt x="5567" y="2432"/>
                  </a:lnTo>
                  <a:lnTo>
                    <a:pt x="5291" y="2258"/>
                  </a:lnTo>
                  <a:lnTo>
                    <a:pt x="5172" y="2200"/>
                  </a:lnTo>
                  <a:lnTo>
                    <a:pt x="4975" y="2142"/>
                  </a:lnTo>
                  <a:lnTo>
                    <a:pt x="4817" y="2084"/>
                  </a:lnTo>
                  <a:lnTo>
                    <a:pt x="4659" y="1968"/>
                  </a:lnTo>
                  <a:lnTo>
                    <a:pt x="4620" y="1910"/>
                  </a:lnTo>
                  <a:lnTo>
                    <a:pt x="4580" y="1910"/>
                  </a:lnTo>
                  <a:lnTo>
                    <a:pt x="4501" y="1795"/>
                  </a:lnTo>
                  <a:lnTo>
                    <a:pt x="4383" y="1795"/>
                  </a:lnTo>
                  <a:lnTo>
                    <a:pt x="4383" y="1853"/>
                  </a:lnTo>
                  <a:lnTo>
                    <a:pt x="4343" y="1910"/>
                  </a:lnTo>
                  <a:lnTo>
                    <a:pt x="4343" y="2084"/>
                  </a:lnTo>
                  <a:lnTo>
                    <a:pt x="4383" y="2142"/>
                  </a:lnTo>
                  <a:lnTo>
                    <a:pt x="4383" y="2200"/>
                  </a:lnTo>
                  <a:lnTo>
                    <a:pt x="4343" y="2316"/>
                  </a:lnTo>
                  <a:lnTo>
                    <a:pt x="4264" y="2432"/>
                  </a:lnTo>
                  <a:lnTo>
                    <a:pt x="4225" y="2374"/>
                  </a:lnTo>
                  <a:lnTo>
                    <a:pt x="4185" y="2374"/>
                  </a:lnTo>
                  <a:lnTo>
                    <a:pt x="4185" y="2316"/>
                  </a:lnTo>
                  <a:lnTo>
                    <a:pt x="4106" y="2084"/>
                  </a:lnTo>
                  <a:lnTo>
                    <a:pt x="3948" y="1737"/>
                  </a:lnTo>
                  <a:lnTo>
                    <a:pt x="3830" y="1505"/>
                  </a:lnTo>
                  <a:lnTo>
                    <a:pt x="3672" y="1273"/>
                  </a:lnTo>
                  <a:lnTo>
                    <a:pt x="3553" y="1273"/>
                  </a:lnTo>
                  <a:lnTo>
                    <a:pt x="3514" y="1331"/>
                  </a:lnTo>
                  <a:lnTo>
                    <a:pt x="3553" y="1389"/>
                  </a:lnTo>
                  <a:lnTo>
                    <a:pt x="3553" y="1505"/>
                  </a:lnTo>
                  <a:lnTo>
                    <a:pt x="3593" y="1563"/>
                  </a:lnTo>
                  <a:lnTo>
                    <a:pt x="3593" y="1621"/>
                  </a:lnTo>
                  <a:lnTo>
                    <a:pt x="3553" y="1795"/>
                  </a:lnTo>
                  <a:lnTo>
                    <a:pt x="3514" y="1910"/>
                  </a:lnTo>
                  <a:lnTo>
                    <a:pt x="3474" y="1968"/>
                  </a:lnTo>
                  <a:lnTo>
                    <a:pt x="3435" y="1968"/>
                  </a:lnTo>
                  <a:lnTo>
                    <a:pt x="3356" y="1910"/>
                  </a:lnTo>
                  <a:lnTo>
                    <a:pt x="3277" y="1795"/>
                  </a:lnTo>
                  <a:lnTo>
                    <a:pt x="3277" y="1737"/>
                  </a:lnTo>
                  <a:lnTo>
                    <a:pt x="3198" y="1679"/>
                  </a:lnTo>
                  <a:lnTo>
                    <a:pt x="3080" y="1679"/>
                  </a:lnTo>
                  <a:lnTo>
                    <a:pt x="3001" y="1737"/>
                  </a:lnTo>
                  <a:lnTo>
                    <a:pt x="2961" y="1795"/>
                  </a:lnTo>
                  <a:lnTo>
                    <a:pt x="2961" y="1853"/>
                  </a:lnTo>
                  <a:lnTo>
                    <a:pt x="2922" y="1910"/>
                  </a:lnTo>
                  <a:lnTo>
                    <a:pt x="2843" y="1968"/>
                  </a:lnTo>
                  <a:lnTo>
                    <a:pt x="2803" y="2084"/>
                  </a:lnTo>
                  <a:lnTo>
                    <a:pt x="2724" y="2142"/>
                  </a:lnTo>
                  <a:lnTo>
                    <a:pt x="2685" y="2200"/>
                  </a:lnTo>
                  <a:lnTo>
                    <a:pt x="2645" y="2200"/>
                  </a:lnTo>
                  <a:lnTo>
                    <a:pt x="2448" y="2258"/>
                  </a:lnTo>
                  <a:lnTo>
                    <a:pt x="2211" y="2432"/>
                  </a:lnTo>
                  <a:lnTo>
                    <a:pt x="2013" y="2663"/>
                  </a:lnTo>
                  <a:lnTo>
                    <a:pt x="1895" y="2837"/>
                  </a:lnTo>
                  <a:lnTo>
                    <a:pt x="1816" y="2895"/>
                  </a:lnTo>
                  <a:lnTo>
                    <a:pt x="1579" y="3127"/>
                  </a:lnTo>
                  <a:lnTo>
                    <a:pt x="1342" y="3127"/>
                  </a:lnTo>
                  <a:lnTo>
                    <a:pt x="1184" y="2895"/>
                  </a:lnTo>
                  <a:lnTo>
                    <a:pt x="1026" y="2721"/>
                  </a:lnTo>
                  <a:lnTo>
                    <a:pt x="829" y="2547"/>
                  </a:lnTo>
                  <a:lnTo>
                    <a:pt x="671" y="2432"/>
                  </a:lnTo>
                  <a:lnTo>
                    <a:pt x="631" y="2374"/>
                  </a:lnTo>
                  <a:lnTo>
                    <a:pt x="434" y="2316"/>
                  </a:lnTo>
                  <a:lnTo>
                    <a:pt x="39" y="2084"/>
                  </a:lnTo>
                  <a:lnTo>
                    <a:pt x="0" y="2084"/>
                  </a:lnTo>
                  <a:lnTo>
                    <a:pt x="0" y="10539"/>
                  </a:lnTo>
                  <a:lnTo>
                    <a:pt x="236" y="10539"/>
                  </a:lnTo>
                  <a:lnTo>
                    <a:pt x="394" y="10713"/>
                  </a:lnTo>
                  <a:lnTo>
                    <a:pt x="592" y="10886"/>
                  </a:lnTo>
                  <a:lnTo>
                    <a:pt x="987" y="11350"/>
                  </a:lnTo>
                  <a:lnTo>
                    <a:pt x="1145" y="11523"/>
                  </a:lnTo>
                  <a:lnTo>
                    <a:pt x="1184" y="11581"/>
                  </a:lnTo>
                  <a:lnTo>
                    <a:pt x="1263" y="11581"/>
                  </a:lnTo>
                  <a:lnTo>
                    <a:pt x="1382" y="11465"/>
                  </a:lnTo>
                  <a:lnTo>
                    <a:pt x="1461" y="11408"/>
                  </a:lnTo>
                  <a:lnTo>
                    <a:pt x="1579" y="11234"/>
                  </a:lnTo>
                  <a:lnTo>
                    <a:pt x="1619" y="11234"/>
                  </a:lnTo>
                  <a:lnTo>
                    <a:pt x="1737" y="11350"/>
                  </a:lnTo>
                  <a:lnTo>
                    <a:pt x="1895" y="11639"/>
                  </a:lnTo>
                  <a:lnTo>
                    <a:pt x="2092" y="11987"/>
                  </a:lnTo>
                  <a:lnTo>
                    <a:pt x="2290" y="12392"/>
                  </a:lnTo>
                  <a:lnTo>
                    <a:pt x="2448" y="12739"/>
                  </a:lnTo>
                  <a:lnTo>
                    <a:pt x="2566" y="12971"/>
                  </a:lnTo>
                  <a:lnTo>
                    <a:pt x="2685" y="13319"/>
                  </a:lnTo>
                  <a:lnTo>
                    <a:pt x="2764" y="13492"/>
                  </a:lnTo>
                  <a:lnTo>
                    <a:pt x="3001" y="13840"/>
                  </a:lnTo>
                  <a:lnTo>
                    <a:pt x="3040" y="13840"/>
                  </a:lnTo>
                  <a:lnTo>
                    <a:pt x="3040" y="14071"/>
                  </a:lnTo>
                  <a:lnTo>
                    <a:pt x="3001" y="14361"/>
                  </a:lnTo>
                  <a:lnTo>
                    <a:pt x="2961" y="14708"/>
                  </a:lnTo>
                  <a:lnTo>
                    <a:pt x="2922" y="14940"/>
                  </a:lnTo>
                  <a:lnTo>
                    <a:pt x="2882" y="15056"/>
                  </a:lnTo>
                  <a:lnTo>
                    <a:pt x="2882" y="15403"/>
                  </a:lnTo>
                  <a:lnTo>
                    <a:pt x="2922" y="15519"/>
                  </a:lnTo>
                  <a:lnTo>
                    <a:pt x="2961" y="15577"/>
                  </a:lnTo>
                  <a:lnTo>
                    <a:pt x="2961" y="15635"/>
                  </a:lnTo>
                  <a:lnTo>
                    <a:pt x="3080" y="15693"/>
                  </a:lnTo>
                  <a:lnTo>
                    <a:pt x="3159" y="15867"/>
                  </a:lnTo>
                  <a:lnTo>
                    <a:pt x="3238" y="15982"/>
                  </a:lnTo>
                  <a:lnTo>
                    <a:pt x="3277" y="16156"/>
                  </a:lnTo>
                  <a:lnTo>
                    <a:pt x="3317" y="16272"/>
                  </a:lnTo>
                  <a:lnTo>
                    <a:pt x="3356" y="16446"/>
                  </a:lnTo>
                  <a:lnTo>
                    <a:pt x="3395" y="16504"/>
                  </a:lnTo>
                  <a:lnTo>
                    <a:pt x="3395" y="16561"/>
                  </a:lnTo>
                  <a:lnTo>
                    <a:pt x="3711" y="16909"/>
                  </a:lnTo>
                  <a:lnTo>
                    <a:pt x="3948" y="17198"/>
                  </a:lnTo>
                  <a:lnTo>
                    <a:pt x="4146" y="17314"/>
                  </a:lnTo>
                  <a:lnTo>
                    <a:pt x="4225" y="17372"/>
                  </a:lnTo>
                  <a:lnTo>
                    <a:pt x="4343" y="17546"/>
                  </a:lnTo>
                  <a:lnTo>
                    <a:pt x="4501" y="17893"/>
                  </a:lnTo>
                  <a:lnTo>
                    <a:pt x="4541" y="18009"/>
                  </a:lnTo>
                  <a:lnTo>
                    <a:pt x="4541" y="18125"/>
                  </a:lnTo>
                  <a:lnTo>
                    <a:pt x="11688" y="18125"/>
                  </a:lnTo>
                  <a:lnTo>
                    <a:pt x="11925" y="18415"/>
                  </a:lnTo>
                  <a:lnTo>
                    <a:pt x="12399" y="18472"/>
                  </a:lnTo>
                  <a:lnTo>
                    <a:pt x="12438" y="18588"/>
                  </a:lnTo>
                  <a:lnTo>
                    <a:pt x="12596" y="18704"/>
                  </a:lnTo>
                  <a:lnTo>
                    <a:pt x="12754" y="18704"/>
                  </a:lnTo>
                  <a:lnTo>
                    <a:pt x="12991" y="18588"/>
                  </a:lnTo>
                  <a:lnTo>
                    <a:pt x="13149" y="18472"/>
                  </a:lnTo>
                  <a:lnTo>
                    <a:pt x="13189" y="18415"/>
                  </a:lnTo>
                  <a:lnTo>
                    <a:pt x="13189" y="18357"/>
                  </a:lnTo>
                  <a:lnTo>
                    <a:pt x="13465" y="18299"/>
                  </a:lnTo>
                  <a:lnTo>
                    <a:pt x="13702" y="18357"/>
                  </a:lnTo>
                  <a:lnTo>
                    <a:pt x="13860" y="18472"/>
                  </a:lnTo>
                  <a:lnTo>
                    <a:pt x="13939" y="18646"/>
                  </a:lnTo>
                  <a:lnTo>
                    <a:pt x="13978" y="18704"/>
                  </a:lnTo>
                  <a:lnTo>
                    <a:pt x="14136" y="18704"/>
                  </a:lnTo>
                  <a:lnTo>
                    <a:pt x="14294" y="18820"/>
                  </a:lnTo>
                  <a:lnTo>
                    <a:pt x="14334" y="18878"/>
                  </a:lnTo>
                  <a:lnTo>
                    <a:pt x="14334" y="18994"/>
                  </a:lnTo>
                  <a:lnTo>
                    <a:pt x="14294" y="19052"/>
                  </a:lnTo>
                  <a:lnTo>
                    <a:pt x="14294" y="19109"/>
                  </a:lnTo>
                  <a:lnTo>
                    <a:pt x="14334" y="19341"/>
                  </a:lnTo>
                  <a:lnTo>
                    <a:pt x="14373" y="19515"/>
                  </a:lnTo>
                  <a:lnTo>
                    <a:pt x="14768" y="19515"/>
                  </a:lnTo>
                  <a:lnTo>
                    <a:pt x="14847" y="19457"/>
                  </a:lnTo>
                  <a:lnTo>
                    <a:pt x="15044" y="19457"/>
                  </a:lnTo>
                  <a:lnTo>
                    <a:pt x="15163" y="19515"/>
                  </a:lnTo>
                  <a:lnTo>
                    <a:pt x="15321" y="19631"/>
                  </a:lnTo>
                  <a:lnTo>
                    <a:pt x="15400" y="19746"/>
                  </a:lnTo>
                  <a:lnTo>
                    <a:pt x="15479" y="19804"/>
                  </a:lnTo>
                  <a:lnTo>
                    <a:pt x="15597" y="19978"/>
                  </a:lnTo>
                  <a:lnTo>
                    <a:pt x="15597" y="20036"/>
                  </a:lnTo>
                  <a:lnTo>
                    <a:pt x="15558" y="20094"/>
                  </a:lnTo>
                  <a:lnTo>
                    <a:pt x="15597" y="20210"/>
                  </a:lnTo>
                  <a:lnTo>
                    <a:pt x="15479" y="20383"/>
                  </a:lnTo>
                  <a:lnTo>
                    <a:pt x="15400" y="20383"/>
                  </a:lnTo>
                  <a:lnTo>
                    <a:pt x="15360" y="20326"/>
                  </a:lnTo>
                  <a:lnTo>
                    <a:pt x="15202" y="20326"/>
                  </a:lnTo>
                  <a:lnTo>
                    <a:pt x="15084" y="20152"/>
                  </a:lnTo>
                  <a:lnTo>
                    <a:pt x="15123" y="20268"/>
                  </a:lnTo>
                  <a:lnTo>
                    <a:pt x="15123" y="20326"/>
                  </a:lnTo>
                  <a:lnTo>
                    <a:pt x="15163" y="20441"/>
                  </a:lnTo>
                  <a:lnTo>
                    <a:pt x="15123" y="20615"/>
                  </a:lnTo>
                  <a:lnTo>
                    <a:pt x="15123" y="20731"/>
                  </a:lnTo>
                  <a:lnTo>
                    <a:pt x="15044" y="20789"/>
                  </a:lnTo>
                  <a:lnTo>
                    <a:pt x="15005" y="20789"/>
                  </a:lnTo>
                  <a:lnTo>
                    <a:pt x="14847" y="20905"/>
                  </a:lnTo>
                  <a:lnTo>
                    <a:pt x="14808" y="20963"/>
                  </a:lnTo>
                  <a:lnTo>
                    <a:pt x="14808" y="21020"/>
                  </a:lnTo>
                  <a:lnTo>
                    <a:pt x="14847" y="21078"/>
                  </a:lnTo>
                  <a:lnTo>
                    <a:pt x="14847" y="21136"/>
                  </a:lnTo>
                  <a:lnTo>
                    <a:pt x="14887" y="21136"/>
                  </a:lnTo>
                  <a:lnTo>
                    <a:pt x="14926" y="21194"/>
                  </a:lnTo>
                  <a:lnTo>
                    <a:pt x="14965" y="21310"/>
                  </a:lnTo>
                  <a:lnTo>
                    <a:pt x="14926" y="21368"/>
                  </a:lnTo>
                  <a:lnTo>
                    <a:pt x="14926" y="21426"/>
                  </a:lnTo>
                  <a:lnTo>
                    <a:pt x="14887" y="21426"/>
                  </a:lnTo>
                  <a:lnTo>
                    <a:pt x="14768" y="21599"/>
                  </a:lnTo>
                  <a:lnTo>
                    <a:pt x="14887" y="21599"/>
                  </a:lnTo>
                  <a:lnTo>
                    <a:pt x="15005" y="21542"/>
                  </a:lnTo>
                  <a:lnTo>
                    <a:pt x="15202" y="21252"/>
                  </a:lnTo>
                  <a:lnTo>
                    <a:pt x="15202" y="21136"/>
                  </a:lnTo>
                  <a:lnTo>
                    <a:pt x="15242" y="21078"/>
                  </a:lnTo>
                  <a:lnTo>
                    <a:pt x="15281" y="20963"/>
                  </a:lnTo>
                  <a:lnTo>
                    <a:pt x="15321" y="20905"/>
                  </a:lnTo>
                  <a:lnTo>
                    <a:pt x="15795" y="20905"/>
                  </a:lnTo>
                  <a:lnTo>
                    <a:pt x="15755" y="20847"/>
                  </a:lnTo>
                  <a:lnTo>
                    <a:pt x="15755" y="20673"/>
                  </a:lnTo>
                  <a:lnTo>
                    <a:pt x="15874" y="20499"/>
                  </a:lnTo>
                  <a:lnTo>
                    <a:pt x="15913" y="20383"/>
                  </a:lnTo>
                  <a:lnTo>
                    <a:pt x="15992" y="20268"/>
                  </a:lnTo>
                  <a:lnTo>
                    <a:pt x="16071" y="20210"/>
                  </a:lnTo>
                  <a:lnTo>
                    <a:pt x="16190" y="20152"/>
                  </a:lnTo>
                  <a:lnTo>
                    <a:pt x="16545" y="20152"/>
                  </a:lnTo>
                  <a:lnTo>
                    <a:pt x="16585" y="20210"/>
                  </a:lnTo>
                  <a:lnTo>
                    <a:pt x="16624" y="20210"/>
                  </a:lnTo>
                  <a:lnTo>
                    <a:pt x="16703" y="20268"/>
                  </a:lnTo>
                  <a:lnTo>
                    <a:pt x="16742" y="20268"/>
                  </a:lnTo>
                  <a:lnTo>
                    <a:pt x="16782" y="20326"/>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6" name="AutoShape 35">
              <a:extLst>
                <a:ext uri="{FF2B5EF4-FFF2-40B4-BE49-F238E27FC236}">
                  <a16:creationId xmlns:a16="http://schemas.microsoft.com/office/drawing/2014/main" id="{46223B0C-C060-4D55-ADBC-CC4A5DA83DB1}"/>
                </a:ext>
              </a:extLst>
            </p:cNvPr>
            <p:cNvSpPr>
              <a:spLocks/>
            </p:cNvSpPr>
            <p:nvPr/>
          </p:nvSpPr>
          <p:spPr bwMode="auto">
            <a:xfrm>
              <a:off x="4801098" y="2412989"/>
              <a:ext cx="793058" cy="744946"/>
            </a:xfrm>
            <a:custGeom>
              <a:avLst/>
              <a:gdLst>
                <a:gd name="T0" fmla="*/ 277357 w 21600"/>
                <a:gd name="T1" fmla="*/ 260387 h 21600"/>
                <a:gd name="T2" fmla="*/ 277357 w 21600"/>
                <a:gd name="T3" fmla="*/ 260387 h 21600"/>
                <a:gd name="T4" fmla="*/ 277357 w 21600"/>
                <a:gd name="T5" fmla="*/ 260387 h 21600"/>
                <a:gd name="T6" fmla="*/ 277357 w 21600"/>
                <a:gd name="T7" fmla="*/ 26038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4839" y="2168"/>
                  </a:moveTo>
                  <a:lnTo>
                    <a:pt x="14663" y="1995"/>
                  </a:lnTo>
                  <a:lnTo>
                    <a:pt x="14575" y="1995"/>
                  </a:lnTo>
                  <a:lnTo>
                    <a:pt x="14399" y="1908"/>
                  </a:lnTo>
                  <a:lnTo>
                    <a:pt x="13960" y="1908"/>
                  </a:lnTo>
                  <a:lnTo>
                    <a:pt x="13609" y="2081"/>
                  </a:lnTo>
                  <a:lnTo>
                    <a:pt x="13170" y="2081"/>
                  </a:lnTo>
                  <a:lnTo>
                    <a:pt x="12643" y="1908"/>
                  </a:lnTo>
                  <a:lnTo>
                    <a:pt x="12380" y="1734"/>
                  </a:lnTo>
                  <a:lnTo>
                    <a:pt x="11941" y="1734"/>
                  </a:lnTo>
                  <a:lnTo>
                    <a:pt x="11590" y="1561"/>
                  </a:lnTo>
                  <a:lnTo>
                    <a:pt x="11502" y="1387"/>
                  </a:lnTo>
                  <a:lnTo>
                    <a:pt x="11414" y="1301"/>
                  </a:lnTo>
                  <a:lnTo>
                    <a:pt x="11326" y="1301"/>
                  </a:lnTo>
                  <a:lnTo>
                    <a:pt x="10975" y="1127"/>
                  </a:lnTo>
                  <a:lnTo>
                    <a:pt x="10712" y="1127"/>
                  </a:lnTo>
                  <a:lnTo>
                    <a:pt x="10624" y="1040"/>
                  </a:lnTo>
                  <a:lnTo>
                    <a:pt x="10536" y="1040"/>
                  </a:lnTo>
                  <a:lnTo>
                    <a:pt x="10360" y="954"/>
                  </a:lnTo>
                  <a:lnTo>
                    <a:pt x="10273" y="867"/>
                  </a:lnTo>
                  <a:lnTo>
                    <a:pt x="10097" y="954"/>
                  </a:lnTo>
                  <a:lnTo>
                    <a:pt x="10009" y="1127"/>
                  </a:lnTo>
                  <a:lnTo>
                    <a:pt x="10097" y="1214"/>
                  </a:lnTo>
                  <a:lnTo>
                    <a:pt x="10097" y="1561"/>
                  </a:lnTo>
                  <a:lnTo>
                    <a:pt x="9834" y="1561"/>
                  </a:lnTo>
                  <a:lnTo>
                    <a:pt x="9131" y="867"/>
                  </a:lnTo>
                  <a:lnTo>
                    <a:pt x="8692" y="693"/>
                  </a:lnTo>
                  <a:lnTo>
                    <a:pt x="8253" y="433"/>
                  </a:lnTo>
                  <a:lnTo>
                    <a:pt x="7726" y="173"/>
                  </a:lnTo>
                  <a:lnTo>
                    <a:pt x="7551" y="173"/>
                  </a:lnTo>
                  <a:lnTo>
                    <a:pt x="7200" y="0"/>
                  </a:lnTo>
                  <a:lnTo>
                    <a:pt x="6585" y="0"/>
                  </a:lnTo>
                  <a:lnTo>
                    <a:pt x="5882" y="173"/>
                  </a:lnTo>
                  <a:lnTo>
                    <a:pt x="5619" y="346"/>
                  </a:lnTo>
                  <a:lnTo>
                    <a:pt x="5356" y="433"/>
                  </a:lnTo>
                  <a:lnTo>
                    <a:pt x="5180" y="520"/>
                  </a:lnTo>
                  <a:lnTo>
                    <a:pt x="4565" y="520"/>
                  </a:lnTo>
                  <a:lnTo>
                    <a:pt x="4390" y="607"/>
                  </a:lnTo>
                  <a:lnTo>
                    <a:pt x="4126" y="693"/>
                  </a:lnTo>
                  <a:lnTo>
                    <a:pt x="3863" y="867"/>
                  </a:lnTo>
                  <a:lnTo>
                    <a:pt x="3775" y="954"/>
                  </a:lnTo>
                  <a:lnTo>
                    <a:pt x="3687" y="1214"/>
                  </a:lnTo>
                  <a:lnTo>
                    <a:pt x="2985" y="2602"/>
                  </a:lnTo>
                  <a:lnTo>
                    <a:pt x="2546" y="3036"/>
                  </a:lnTo>
                  <a:lnTo>
                    <a:pt x="2195" y="3209"/>
                  </a:lnTo>
                  <a:lnTo>
                    <a:pt x="1668" y="3296"/>
                  </a:lnTo>
                  <a:lnTo>
                    <a:pt x="1229" y="3383"/>
                  </a:lnTo>
                  <a:lnTo>
                    <a:pt x="878" y="3643"/>
                  </a:lnTo>
                  <a:lnTo>
                    <a:pt x="790" y="3990"/>
                  </a:lnTo>
                  <a:lnTo>
                    <a:pt x="790" y="4250"/>
                  </a:lnTo>
                  <a:lnTo>
                    <a:pt x="965" y="4597"/>
                  </a:lnTo>
                  <a:lnTo>
                    <a:pt x="1141" y="4771"/>
                  </a:lnTo>
                  <a:lnTo>
                    <a:pt x="1404" y="4944"/>
                  </a:lnTo>
                  <a:lnTo>
                    <a:pt x="2107" y="5638"/>
                  </a:lnTo>
                  <a:lnTo>
                    <a:pt x="2634" y="6245"/>
                  </a:lnTo>
                  <a:lnTo>
                    <a:pt x="3073" y="6766"/>
                  </a:lnTo>
                  <a:lnTo>
                    <a:pt x="3336" y="7286"/>
                  </a:lnTo>
                  <a:lnTo>
                    <a:pt x="3160" y="7720"/>
                  </a:lnTo>
                  <a:lnTo>
                    <a:pt x="2985" y="7807"/>
                  </a:lnTo>
                  <a:lnTo>
                    <a:pt x="2721" y="7807"/>
                  </a:lnTo>
                  <a:lnTo>
                    <a:pt x="2370" y="7633"/>
                  </a:lnTo>
                  <a:lnTo>
                    <a:pt x="2282" y="7460"/>
                  </a:lnTo>
                  <a:lnTo>
                    <a:pt x="2195" y="7373"/>
                  </a:lnTo>
                  <a:lnTo>
                    <a:pt x="2019" y="7286"/>
                  </a:lnTo>
                  <a:lnTo>
                    <a:pt x="1492" y="7286"/>
                  </a:lnTo>
                  <a:lnTo>
                    <a:pt x="878" y="7460"/>
                  </a:lnTo>
                  <a:lnTo>
                    <a:pt x="351" y="7893"/>
                  </a:lnTo>
                  <a:lnTo>
                    <a:pt x="87" y="8327"/>
                  </a:lnTo>
                  <a:lnTo>
                    <a:pt x="0" y="8674"/>
                  </a:lnTo>
                  <a:lnTo>
                    <a:pt x="0" y="9021"/>
                  </a:lnTo>
                  <a:lnTo>
                    <a:pt x="351" y="9368"/>
                  </a:lnTo>
                  <a:lnTo>
                    <a:pt x="1141" y="9802"/>
                  </a:lnTo>
                  <a:lnTo>
                    <a:pt x="1931" y="10062"/>
                  </a:lnTo>
                  <a:lnTo>
                    <a:pt x="2721" y="9889"/>
                  </a:lnTo>
                  <a:lnTo>
                    <a:pt x="2809" y="9889"/>
                  </a:lnTo>
                  <a:lnTo>
                    <a:pt x="2897" y="9802"/>
                  </a:lnTo>
                  <a:lnTo>
                    <a:pt x="3248" y="9628"/>
                  </a:lnTo>
                  <a:lnTo>
                    <a:pt x="3424" y="9628"/>
                  </a:lnTo>
                  <a:lnTo>
                    <a:pt x="3600" y="9542"/>
                  </a:lnTo>
                  <a:lnTo>
                    <a:pt x="3775" y="9542"/>
                  </a:lnTo>
                  <a:lnTo>
                    <a:pt x="3951" y="9715"/>
                  </a:lnTo>
                  <a:lnTo>
                    <a:pt x="3775" y="9889"/>
                  </a:lnTo>
                  <a:lnTo>
                    <a:pt x="3775" y="9975"/>
                  </a:lnTo>
                  <a:lnTo>
                    <a:pt x="3687" y="10149"/>
                  </a:lnTo>
                  <a:lnTo>
                    <a:pt x="3775" y="10236"/>
                  </a:lnTo>
                  <a:lnTo>
                    <a:pt x="3863" y="10409"/>
                  </a:lnTo>
                  <a:lnTo>
                    <a:pt x="3951" y="10496"/>
                  </a:lnTo>
                  <a:lnTo>
                    <a:pt x="4039" y="10669"/>
                  </a:lnTo>
                  <a:lnTo>
                    <a:pt x="4039" y="10756"/>
                  </a:lnTo>
                  <a:lnTo>
                    <a:pt x="3951" y="10930"/>
                  </a:lnTo>
                  <a:lnTo>
                    <a:pt x="3775" y="11103"/>
                  </a:lnTo>
                  <a:lnTo>
                    <a:pt x="3336" y="11277"/>
                  </a:lnTo>
                  <a:lnTo>
                    <a:pt x="2809" y="11537"/>
                  </a:lnTo>
                  <a:lnTo>
                    <a:pt x="2458" y="11884"/>
                  </a:lnTo>
                  <a:lnTo>
                    <a:pt x="2282" y="12318"/>
                  </a:lnTo>
                  <a:lnTo>
                    <a:pt x="2370" y="12318"/>
                  </a:lnTo>
                  <a:lnTo>
                    <a:pt x="2282" y="12318"/>
                  </a:lnTo>
                  <a:lnTo>
                    <a:pt x="2282" y="12404"/>
                  </a:lnTo>
                  <a:lnTo>
                    <a:pt x="1931" y="12578"/>
                  </a:lnTo>
                  <a:lnTo>
                    <a:pt x="1580" y="12838"/>
                  </a:lnTo>
                  <a:lnTo>
                    <a:pt x="1229" y="13012"/>
                  </a:lnTo>
                  <a:lnTo>
                    <a:pt x="965" y="13185"/>
                  </a:lnTo>
                  <a:lnTo>
                    <a:pt x="790" y="13359"/>
                  </a:lnTo>
                  <a:lnTo>
                    <a:pt x="614" y="13706"/>
                  </a:lnTo>
                  <a:lnTo>
                    <a:pt x="702" y="13879"/>
                  </a:lnTo>
                  <a:lnTo>
                    <a:pt x="965" y="14053"/>
                  </a:lnTo>
                  <a:lnTo>
                    <a:pt x="965" y="14139"/>
                  </a:lnTo>
                  <a:lnTo>
                    <a:pt x="1053" y="14139"/>
                  </a:lnTo>
                  <a:lnTo>
                    <a:pt x="1229" y="14226"/>
                  </a:lnTo>
                  <a:lnTo>
                    <a:pt x="1492" y="14313"/>
                  </a:lnTo>
                  <a:lnTo>
                    <a:pt x="1668" y="14399"/>
                  </a:lnTo>
                  <a:lnTo>
                    <a:pt x="1668" y="15267"/>
                  </a:lnTo>
                  <a:lnTo>
                    <a:pt x="1843" y="15527"/>
                  </a:lnTo>
                  <a:lnTo>
                    <a:pt x="2107" y="15701"/>
                  </a:lnTo>
                  <a:lnTo>
                    <a:pt x="2985" y="15701"/>
                  </a:lnTo>
                  <a:lnTo>
                    <a:pt x="2985" y="15787"/>
                  </a:lnTo>
                  <a:lnTo>
                    <a:pt x="3073" y="15874"/>
                  </a:lnTo>
                  <a:lnTo>
                    <a:pt x="3073" y="16048"/>
                  </a:lnTo>
                  <a:lnTo>
                    <a:pt x="3160" y="16221"/>
                  </a:lnTo>
                  <a:lnTo>
                    <a:pt x="3248" y="16481"/>
                  </a:lnTo>
                  <a:lnTo>
                    <a:pt x="3248" y="16742"/>
                  </a:lnTo>
                  <a:lnTo>
                    <a:pt x="3336" y="16828"/>
                  </a:lnTo>
                  <a:lnTo>
                    <a:pt x="3600" y="16828"/>
                  </a:lnTo>
                  <a:lnTo>
                    <a:pt x="3775" y="16742"/>
                  </a:lnTo>
                  <a:lnTo>
                    <a:pt x="3951" y="16568"/>
                  </a:lnTo>
                  <a:lnTo>
                    <a:pt x="4214" y="16568"/>
                  </a:lnTo>
                  <a:lnTo>
                    <a:pt x="4302" y="16655"/>
                  </a:lnTo>
                  <a:lnTo>
                    <a:pt x="4302" y="16828"/>
                  </a:lnTo>
                  <a:lnTo>
                    <a:pt x="4390" y="16915"/>
                  </a:lnTo>
                  <a:lnTo>
                    <a:pt x="4390" y="17002"/>
                  </a:lnTo>
                  <a:lnTo>
                    <a:pt x="4653" y="17262"/>
                  </a:lnTo>
                  <a:lnTo>
                    <a:pt x="4829" y="17262"/>
                  </a:lnTo>
                  <a:lnTo>
                    <a:pt x="5092" y="17175"/>
                  </a:lnTo>
                  <a:lnTo>
                    <a:pt x="5268" y="17002"/>
                  </a:lnTo>
                  <a:lnTo>
                    <a:pt x="5356" y="17002"/>
                  </a:lnTo>
                  <a:lnTo>
                    <a:pt x="5531" y="16828"/>
                  </a:lnTo>
                  <a:lnTo>
                    <a:pt x="5619" y="16655"/>
                  </a:lnTo>
                  <a:lnTo>
                    <a:pt x="5707" y="16568"/>
                  </a:lnTo>
                  <a:lnTo>
                    <a:pt x="5882" y="16481"/>
                  </a:lnTo>
                  <a:lnTo>
                    <a:pt x="6058" y="16481"/>
                  </a:lnTo>
                  <a:lnTo>
                    <a:pt x="6058" y="16828"/>
                  </a:lnTo>
                  <a:lnTo>
                    <a:pt x="5970" y="17175"/>
                  </a:lnTo>
                  <a:lnTo>
                    <a:pt x="5795" y="17696"/>
                  </a:lnTo>
                  <a:lnTo>
                    <a:pt x="5531" y="18130"/>
                  </a:lnTo>
                  <a:lnTo>
                    <a:pt x="5356" y="18216"/>
                  </a:lnTo>
                  <a:lnTo>
                    <a:pt x="5004" y="18477"/>
                  </a:lnTo>
                  <a:lnTo>
                    <a:pt x="4565" y="18824"/>
                  </a:lnTo>
                  <a:lnTo>
                    <a:pt x="4126" y="19257"/>
                  </a:lnTo>
                  <a:lnTo>
                    <a:pt x="3775" y="19691"/>
                  </a:lnTo>
                  <a:lnTo>
                    <a:pt x="3687" y="19778"/>
                  </a:lnTo>
                  <a:lnTo>
                    <a:pt x="3600" y="19778"/>
                  </a:lnTo>
                  <a:lnTo>
                    <a:pt x="3424" y="19865"/>
                  </a:lnTo>
                  <a:lnTo>
                    <a:pt x="3248" y="20038"/>
                  </a:lnTo>
                  <a:lnTo>
                    <a:pt x="2985" y="20125"/>
                  </a:lnTo>
                  <a:lnTo>
                    <a:pt x="2809" y="20385"/>
                  </a:lnTo>
                  <a:lnTo>
                    <a:pt x="2721" y="20559"/>
                  </a:lnTo>
                  <a:lnTo>
                    <a:pt x="2809" y="20559"/>
                  </a:lnTo>
                  <a:lnTo>
                    <a:pt x="2897" y="20472"/>
                  </a:lnTo>
                  <a:lnTo>
                    <a:pt x="3424" y="20298"/>
                  </a:lnTo>
                  <a:lnTo>
                    <a:pt x="4126" y="20125"/>
                  </a:lnTo>
                  <a:lnTo>
                    <a:pt x="4653" y="19865"/>
                  </a:lnTo>
                  <a:lnTo>
                    <a:pt x="5268" y="19518"/>
                  </a:lnTo>
                  <a:lnTo>
                    <a:pt x="5882" y="18910"/>
                  </a:lnTo>
                  <a:lnTo>
                    <a:pt x="6497" y="18390"/>
                  </a:lnTo>
                  <a:lnTo>
                    <a:pt x="7024" y="17869"/>
                  </a:lnTo>
                  <a:lnTo>
                    <a:pt x="7375" y="17696"/>
                  </a:lnTo>
                  <a:lnTo>
                    <a:pt x="7551" y="17522"/>
                  </a:lnTo>
                  <a:lnTo>
                    <a:pt x="7726" y="17436"/>
                  </a:lnTo>
                  <a:lnTo>
                    <a:pt x="8078" y="17089"/>
                  </a:lnTo>
                  <a:lnTo>
                    <a:pt x="8165" y="16915"/>
                  </a:lnTo>
                  <a:lnTo>
                    <a:pt x="7990" y="16568"/>
                  </a:lnTo>
                  <a:lnTo>
                    <a:pt x="7902" y="16568"/>
                  </a:lnTo>
                  <a:lnTo>
                    <a:pt x="7814" y="16481"/>
                  </a:lnTo>
                  <a:lnTo>
                    <a:pt x="7814" y="16395"/>
                  </a:lnTo>
                  <a:lnTo>
                    <a:pt x="7726" y="16308"/>
                  </a:lnTo>
                  <a:lnTo>
                    <a:pt x="7814" y="16221"/>
                  </a:lnTo>
                  <a:lnTo>
                    <a:pt x="7990" y="16134"/>
                  </a:lnTo>
                  <a:lnTo>
                    <a:pt x="8253" y="15614"/>
                  </a:lnTo>
                  <a:lnTo>
                    <a:pt x="8780" y="14746"/>
                  </a:lnTo>
                  <a:lnTo>
                    <a:pt x="8956" y="14226"/>
                  </a:lnTo>
                  <a:lnTo>
                    <a:pt x="9043" y="14139"/>
                  </a:lnTo>
                  <a:lnTo>
                    <a:pt x="9395" y="13966"/>
                  </a:lnTo>
                  <a:lnTo>
                    <a:pt x="9921" y="13792"/>
                  </a:lnTo>
                  <a:lnTo>
                    <a:pt x="10712" y="13792"/>
                  </a:lnTo>
                  <a:lnTo>
                    <a:pt x="10887" y="13966"/>
                  </a:lnTo>
                  <a:lnTo>
                    <a:pt x="10975" y="13966"/>
                  </a:lnTo>
                  <a:lnTo>
                    <a:pt x="11063" y="14053"/>
                  </a:lnTo>
                  <a:lnTo>
                    <a:pt x="11063" y="14139"/>
                  </a:lnTo>
                  <a:lnTo>
                    <a:pt x="10887" y="14226"/>
                  </a:lnTo>
                  <a:lnTo>
                    <a:pt x="10712" y="14226"/>
                  </a:lnTo>
                  <a:lnTo>
                    <a:pt x="9658" y="14573"/>
                  </a:lnTo>
                  <a:lnTo>
                    <a:pt x="9307" y="15007"/>
                  </a:lnTo>
                  <a:lnTo>
                    <a:pt x="9307" y="15180"/>
                  </a:lnTo>
                  <a:lnTo>
                    <a:pt x="9131" y="15527"/>
                  </a:lnTo>
                  <a:lnTo>
                    <a:pt x="9043" y="15614"/>
                  </a:lnTo>
                  <a:lnTo>
                    <a:pt x="9043" y="16048"/>
                  </a:lnTo>
                  <a:lnTo>
                    <a:pt x="9131" y="16134"/>
                  </a:lnTo>
                  <a:lnTo>
                    <a:pt x="9131" y="16308"/>
                  </a:lnTo>
                  <a:lnTo>
                    <a:pt x="9658" y="16308"/>
                  </a:lnTo>
                  <a:lnTo>
                    <a:pt x="9658" y="16221"/>
                  </a:lnTo>
                  <a:lnTo>
                    <a:pt x="10185" y="15961"/>
                  </a:lnTo>
                  <a:lnTo>
                    <a:pt x="10360" y="15787"/>
                  </a:lnTo>
                  <a:lnTo>
                    <a:pt x="10624" y="15614"/>
                  </a:lnTo>
                  <a:lnTo>
                    <a:pt x="10887" y="15354"/>
                  </a:lnTo>
                  <a:lnTo>
                    <a:pt x="10975" y="15180"/>
                  </a:lnTo>
                  <a:lnTo>
                    <a:pt x="10975" y="15007"/>
                  </a:lnTo>
                  <a:lnTo>
                    <a:pt x="11063" y="14920"/>
                  </a:lnTo>
                  <a:lnTo>
                    <a:pt x="11063" y="14746"/>
                  </a:lnTo>
                  <a:lnTo>
                    <a:pt x="11151" y="14660"/>
                  </a:lnTo>
                  <a:lnTo>
                    <a:pt x="11239" y="14486"/>
                  </a:lnTo>
                  <a:lnTo>
                    <a:pt x="11326" y="14486"/>
                  </a:lnTo>
                  <a:lnTo>
                    <a:pt x="11502" y="14399"/>
                  </a:lnTo>
                  <a:lnTo>
                    <a:pt x="11678" y="14486"/>
                  </a:lnTo>
                  <a:lnTo>
                    <a:pt x="11853" y="14660"/>
                  </a:lnTo>
                  <a:lnTo>
                    <a:pt x="12292" y="14660"/>
                  </a:lnTo>
                  <a:lnTo>
                    <a:pt x="12468" y="14746"/>
                  </a:lnTo>
                  <a:lnTo>
                    <a:pt x="12731" y="14833"/>
                  </a:lnTo>
                  <a:lnTo>
                    <a:pt x="12907" y="15007"/>
                  </a:lnTo>
                  <a:lnTo>
                    <a:pt x="12995" y="15180"/>
                  </a:lnTo>
                  <a:lnTo>
                    <a:pt x="13170" y="15267"/>
                  </a:lnTo>
                  <a:lnTo>
                    <a:pt x="13697" y="15354"/>
                  </a:lnTo>
                  <a:lnTo>
                    <a:pt x="14487" y="15527"/>
                  </a:lnTo>
                  <a:lnTo>
                    <a:pt x="14751" y="15527"/>
                  </a:lnTo>
                  <a:lnTo>
                    <a:pt x="14926" y="15701"/>
                  </a:lnTo>
                  <a:lnTo>
                    <a:pt x="15102" y="15787"/>
                  </a:lnTo>
                  <a:lnTo>
                    <a:pt x="15278" y="16048"/>
                  </a:lnTo>
                  <a:lnTo>
                    <a:pt x="15365" y="15961"/>
                  </a:lnTo>
                  <a:lnTo>
                    <a:pt x="15365" y="15874"/>
                  </a:lnTo>
                  <a:lnTo>
                    <a:pt x="15541" y="15787"/>
                  </a:lnTo>
                  <a:lnTo>
                    <a:pt x="15629" y="15701"/>
                  </a:lnTo>
                  <a:lnTo>
                    <a:pt x="15980" y="15701"/>
                  </a:lnTo>
                  <a:lnTo>
                    <a:pt x="16068" y="15874"/>
                  </a:lnTo>
                  <a:lnTo>
                    <a:pt x="16331" y="16134"/>
                  </a:lnTo>
                  <a:lnTo>
                    <a:pt x="16682" y="16568"/>
                  </a:lnTo>
                  <a:lnTo>
                    <a:pt x="17121" y="17002"/>
                  </a:lnTo>
                  <a:lnTo>
                    <a:pt x="17473" y="17436"/>
                  </a:lnTo>
                  <a:lnTo>
                    <a:pt x="17824" y="17696"/>
                  </a:lnTo>
                  <a:lnTo>
                    <a:pt x="17912" y="17783"/>
                  </a:lnTo>
                  <a:lnTo>
                    <a:pt x="18614" y="16742"/>
                  </a:lnTo>
                  <a:lnTo>
                    <a:pt x="18702" y="16828"/>
                  </a:lnTo>
                  <a:lnTo>
                    <a:pt x="19229" y="17696"/>
                  </a:lnTo>
                  <a:lnTo>
                    <a:pt x="19404" y="18130"/>
                  </a:lnTo>
                  <a:lnTo>
                    <a:pt x="19492" y="18130"/>
                  </a:lnTo>
                  <a:lnTo>
                    <a:pt x="19580" y="18216"/>
                  </a:lnTo>
                  <a:lnTo>
                    <a:pt x="19668" y="18390"/>
                  </a:lnTo>
                  <a:lnTo>
                    <a:pt x="20019" y="18737"/>
                  </a:lnTo>
                  <a:lnTo>
                    <a:pt x="20107" y="18910"/>
                  </a:lnTo>
                  <a:lnTo>
                    <a:pt x="20107" y="19257"/>
                  </a:lnTo>
                  <a:lnTo>
                    <a:pt x="20195" y="19518"/>
                  </a:lnTo>
                  <a:lnTo>
                    <a:pt x="20282" y="19691"/>
                  </a:lnTo>
                  <a:lnTo>
                    <a:pt x="20458" y="19865"/>
                  </a:lnTo>
                  <a:lnTo>
                    <a:pt x="20458" y="20038"/>
                  </a:lnTo>
                  <a:lnTo>
                    <a:pt x="20721" y="20038"/>
                  </a:lnTo>
                  <a:lnTo>
                    <a:pt x="20897" y="19865"/>
                  </a:lnTo>
                  <a:lnTo>
                    <a:pt x="20897" y="19951"/>
                  </a:lnTo>
                  <a:lnTo>
                    <a:pt x="20985" y="19951"/>
                  </a:lnTo>
                  <a:lnTo>
                    <a:pt x="20985" y="20298"/>
                  </a:lnTo>
                  <a:lnTo>
                    <a:pt x="21073" y="20559"/>
                  </a:lnTo>
                  <a:lnTo>
                    <a:pt x="20985" y="20559"/>
                  </a:lnTo>
                  <a:lnTo>
                    <a:pt x="20985" y="20645"/>
                  </a:lnTo>
                  <a:lnTo>
                    <a:pt x="20897" y="20819"/>
                  </a:lnTo>
                  <a:lnTo>
                    <a:pt x="20897" y="21166"/>
                  </a:lnTo>
                  <a:lnTo>
                    <a:pt x="20985" y="21426"/>
                  </a:lnTo>
                  <a:lnTo>
                    <a:pt x="21073" y="21513"/>
                  </a:lnTo>
                  <a:lnTo>
                    <a:pt x="21248" y="21600"/>
                  </a:lnTo>
                  <a:lnTo>
                    <a:pt x="21336" y="21426"/>
                  </a:lnTo>
                  <a:lnTo>
                    <a:pt x="21424" y="21079"/>
                  </a:lnTo>
                  <a:lnTo>
                    <a:pt x="21512" y="20559"/>
                  </a:lnTo>
                  <a:lnTo>
                    <a:pt x="21599" y="20125"/>
                  </a:lnTo>
                  <a:lnTo>
                    <a:pt x="21599" y="19778"/>
                  </a:lnTo>
                  <a:lnTo>
                    <a:pt x="21512" y="19778"/>
                  </a:lnTo>
                  <a:lnTo>
                    <a:pt x="20985" y="19257"/>
                  </a:lnTo>
                  <a:lnTo>
                    <a:pt x="20809" y="18997"/>
                  </a:lnTo>
                  <a:lnTo>
                    <a:pt x="20546" y="18477"/>
                  </a:lnTo>
                  <a:lnTo>
                    <a:pt x="20282" y="18130"/>
                  </a:lnTo>
                  <a:lnTo>
                    <a:pt x="19931" y="17609"/>
                  </a:lnTo>
                  <a:lnTo>
                    <a:pt x="19492" y="17002"/>
                  </a:lnTo>
                  <a:lnTo>
                    <a:pt x="19053" y="16481"/>
                  </a:lnTo>
                  <a:lnTo>
                    <a:pt x="18702" y="16048"/>
                  </a:lnTo>
                  <a:lnTo>
                    <a:pt x="18439" y="15874"/>
                  </a:lnTo>
                  <a:lnTo>
                    <a:pt x="18351" y="15874"/>
                  </a:lnTo>
                  <a:lnTo>
                    <a:pt x="18087" y="16134"/>
                  </a:lnTo>
                  <a:lnTo>
                    <a:pt x="17912" y="16221"/>
                  </a:lnTo>
                  <a:lnTo>
                    <a:pt x="17648" y="16395"/>
                  </a:lnTo>
                  <a:lnTo>
                    <a:pt x="17473" y="16395"/>
                  </a:lnTo>
                  <a:lnTo>
                    <a:pt x="17385" y="16308"/>
                  </a:lnTo>
                  <a:lnTo>
                    <a:pt x="17034" y="16048"/>
                  </a:lnTo>
                  <a:lnTo>
                    <a:pt x="16156" y="15354"/>
                  </a:lnTo>
                  <a:lnTo>
                    <a:pt x="15717" y="15093"/>
                  </a:lnTo>
                  <a:lnTo>
                    <a:pt x="15365" y="14833"/>
                  </a:lnTo>
                  <a:lnTo>
                    <a:pt x="14839" y="14833"/>
                  </a:lnTo>
                  <a:lnTo>
                    <a:pt x="14839" y="2168"/>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7" name="AutoShape 36">
              <a:extLst>
                <a:ext uri="{FF2B5EF4-FFF2-40B4-BE49-F238E27FC236}">
                  <a16:creationId xmlns:a16="http://schemas.microsoft.com/office/drawing/2014/main" id="{C1CF1D0D-5CC5-4DF4-925E-F5E64BDC6494}"/>
                </a:ext>
              </a:extLst>
            </p:cNvPr>
            <p:cNvSpPr>
              <a:spLocks/>
            </p:cNvSpPr>
            <p:nvPr/>
          </p:nvSpPr>
          <p:spPr bwMode="auto">
            <a:xfrm>
              <a:off x="5687887" y="3316432"/>
              <a:ext cx="1189996" cy="603965"/>
            </a:xfrm>
            <a:custGeom>
              <a:avLst/>
              <a:gdLst>
                <a:gd name="T0" fmla="*/ 416178 w 21600"/>
                <a:gd name="T1" fmla="*/ 211109 h 21600"/>
                <a:gd name="T2" fmla="*/ 416178 w 21600"/>
                <a:gd name="T3" fmla="*/ 211109 h 21600"/>
                <a:gd name="T4" fmla="*/ 416178 w 21600"/>
                <a:gd name="T5" fmla="*/ 211109 h 21600"/>
                <a:gd name="T6" fmla="*/ 416178 w 21600"/>
                <a:gd name="T7" fmla="*/ 21110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731" y="4063"/>
                  </a:moveTo>
                  <a:lnTo>
                    <a:pt x="19024" y="3421"/>
                  </a:lnTo>
                  <a:lnTo>
                    <a:pt x="19434" y="3100"/>
                  </a:lnTo>
                  <a:lnTo>
                    <a:pt x="19902" y="2887"/>
                  </a:lnTo>
                  <a:lnTo>
                    <a:pt x="20312" y="2780"/>
                  </a:lnTo>
                  <a:lnTo>
                    <a:pt x="20429" y="2780"/>
                  </a:lnTo>
                  <a:lnTo>
                    <a:pt x="20604" y="2245"/>
                  </a:lnTo>
                  <a:lnTo>
                    <a:pt x="20721" y="1924"/>
                  </a:lnTo>
                  <a:lnTo>
                    <a:pt x="20839" y="1710"/>
                  </a:lnTo>
                  <a:lnTo>
                    <a:pt x="21073" y="1497"/>
                  </a:lnTo>
                  <a:lnTo>
                    <a:pt x="21131" y="1497"/>
                  </a:lnTo>
                  <a:lnTo>
                    <a:pt x="21190" y="1603"/>
                  </a:lnTo>
                  <a:lnTo>
                    <a:pt x="21248" y="1603"/>
                  </a:lnTo>
                  <a:lnTo>
                    <a:pt x="21424" y="1710"/>
                  </a:lnTo>
                  <a:lnTo>
                    <a:pt x="21482" y="2138"/>
                  </a:lnTo>
                  <a:lnTo>
                    <a:pt x="21424" y="2566"/>
                  </a:lnTo>
                  <a:lnTo>
                    <a:pt x="21307" y="2994"/>
                  </a:lnTo>
                  <a:lnTo>
                    <a:pt x="21248" y="3314"/>
                  </a:lnTo>
                  <a:lnTo>
                    <a:pt x="21190" y="3421"/>
                  </a:lnTo>
                  <a:lnTo>
                    <a:pt x="21307" y="3635"/>
                  </a:lnTo>
                  <a:lnTo>
                    <a:pt x="21424" y="3742"/>
                  </a:lnTo>
                  <a:lnTo>
                    <a:pt x="21482" y="3849"/>
                  </a:lnTo>
                  <a:lnTo>
                    <a:pt x="21599" y="3956"/>
                  </a:lnTo>
                  <a:lnTo>
                    <a:pt x="21599" y="4063"/>
                  </a:lnTo>
                  <a:lnTo>
                    <a:pt x="21541" y="4063"/>
                  </a:lnTo>
                  <a:lnTo>
                    <a:pt x="21482" y="4170"/>
                  </a:lnTo>
                  <a:lnTo>
                    <a:pt x="21365" y="4277"/>
                  </a:lnTo>
                  <a:lnTo>
                    <a:pt x="21365" y="4384"/>
                  </a:lnTo>
                  <a:lnTo>
                    <a:pt x="21248" y="4384"/>
                  </a:lnTo>
                  <a:lnTo>
                    <a:pt x="21014" y="4598"/>
                  </a:lnTo>
                  <a:lnTo>
                    <a:pt x="20839" y="4598"/>
                  </a:lnTo>
                  <a:lnTo>
                    <a:pt x="20721" y="4704"/>
                  </a:lnTo>
                  <a:lnTo>
                    <a:pt x="20604" y="4918"/>
                  </a:lnTo>
                  <a:lnTo>
                    <a:pt x="20546" y="5132"/>
                  </a:lnTo>
                  <a:lnTo>
                    <a:pt x="20429" y="5346"/>
                  </a:lnTo>
                  <a:lnTo>
                    <a:pt x="20370" y="5560"/>
                  </a:lnTo>
                  <a:lnTo>
                    <a:pt x="20253" y="5667"/>
                  </a:lnTo>
                  <a:lnTo>
                    <a:pt x="20253" y="5774"/>
                  </a:lnTo>
                  <a:lnTo>
                    <a:pt x="20195" y="5774"/>
                  </a:lnTo>
                  <a:lnTo>
                    <a:pt x="19902" y="6308"/>
                  </a:lnTo>
                  <a:lnTo>
                    <a:pt x="19902" y="6629"/>
                  </a:lnTo>
                  <a:lnTo>
                    <a:pt x="20078" y="6629"/>
                  </a:lnTo>
                  <a:lnTo>
                    <a:pt x="20136" y="6736"/>
                  </a:lnTo>
                  <a:lnTo>
                    <a:pt x="20312" y="6736"/>
                  </a:lnTo>
                  <a:lnTo>
                    <a:pt x="20429" y="6843"/>
                  </a:lnTo>
                  <a:lnTo>
                    <a:pt x="20546" y="7057"/>
                  </a:lnTo>
                  <a:lnTo>
                    <a:pt x="20487" y="7164"/>
                  </a:lnTo>
                  <a:lnTo>
                    <a:pt x="20253" y="7378"/>
                  </a:lnTo>
                  <a:lnTo>
                    <a:pt x="19668" y="7378"/>
                  </a:lnTo>
                  <a:lnTo>
                    <a:pt x="19551" y="7485"/>
                  </a:lnTo>
                  <a:lnTo>
                    <a:pt x="19375" y="7592"/>
                  </a:lnTo>
                  <a:lnTo>
                    <a:pt x="19024" y="7592"/>
                  </a:lnTo>
                  <a:lnTo>
                    <a:pt x="18907" y="7485"/>
                  </a:lnTo>
                  <a:lnTo>
                    <a:pt x="18907" y="7592"/>
                  </a:lnTo>
                  <a:lnTo>
                    <a:pt x="18848" y="7592"/>
                  </a:lnTo>
                  <a:lnTo>
                    <a:pt x="18790" y="7699"/>
                  </a:lnTo>
                  <a:lnTo>
                    <a:pt x="18790" y="8019"/>
                  </a:lnTo>
                  <a:lnTo>
                    <a:pt x="18907" y="8126"/>
                  </a:lnTo>
                  <a:lnTo>
                    <a:pt x="18907" y="9730"/>
                  </a:lnTo>
                  <a:lnTo>
                    <a:pt x="18848" y="9944"/>
                  </a:lnTo>
                  <a:lnTo>
                    <a:pt x="18848" y="10158"/>
                  </a:lnTo>
                  <a:lnTo>
                    <a:pt x="18731" y="10372"/>
                  </a:lnTo>
                  <a:lnTo>
                    <a:pt x="18673" y="10265"/>
                  </a:lnTo>
                  <a:lnTo>
                    <a:pt x="18673" y="9837"/>
                  </a:lnTo>
                  <a:lnTo>
                    <a:pt x="18556" y="9409"/>
                  </a:lnTo>
                  <a:lnTo>
                    <a:pt x="18439" y="9837"/>
                  </a:lnTo>
                  <a:lnTo>
                    <a:pt x="18146" y="9409"/>
                  </a:lnTo>
                  <a:lnTo>
                    <a:pt x="18146" y="9730"/>
                  </a:lnTo>
                  <a:lnTo>
                    <a:pt x="18204" y="9944"/>
                  </a:lnTo>
                  <a:lnTo>
                    <a:pt x="18263" y="10051"/>
                  </a:lnTo>
                  <a:lnTo>
                    <a:pt x="18380" y="10479"/>
                  </a:lnTo>
                  <a:lnTo>
                    <a:pt x="18380" y="10800"/>
                  </a:lnTo>
                  <a:lnTo>
                    <a:pt x="18321" y="10800"/>
                  </a:lnTo>
                  <a:lnTo>
                    <a:pt x="18321" y="10906"/>
                  </a:lnTo>
                  <a:lnTo>
                    <a:pt x="18263" y="10906"/>
                  </a:lnTo>
                  <a:lnTo>
                    <a:pt x="18146" y="11013"/>
                  </a:lnTo>
                  <a:lnTo>
                    <a:pt x="17912" y="11013"/>
                  </a:lnTo>
                  <a:lnTo>
                    <a:pt x="17912" y="11120"/>
                  </a:lnTo>
                  <a:lnTo>
                    <a:pt x="17970" y="11227"/>
                  </a:lnTo>
                  <a:lnTo>
                    <a:pt x="17970" y="11441"/>
                  </a:lnTo>
                  <a:lnTo>
                    <a:pt x="18029" y="11655"/>
                  </a:lnTo>
                  <a:lnTo>
                    <a:pt x="18087" y="12083"/>
                  </a:lnTo>
                  <a:lnTo>
                    <a:pt x="18146" y="12190"/>
                  </a:lnTo>
                  <a:lnTo>
                    <a:pt x="18204" y="12190"/>
                  </a:lnTo>
                  <a:lnTo>
                    <a:pt x="18263" y="12297"/>
                  </a:lnTo>
                  <a:lnTo>
                    <a:pt x="18263" y="12510"/>
                  </a:lnTo>
                  <a:lnTo>
                    <a:pt x="18204" y="12510"/>
                  </a:lnTo>
                  <a:lnTo>
                    <a:pt x="18087" y="12617"/>
                  </a:lnTo>
                  <a:lnTo>
                    <a:pt x="17970" y="12617"/>
                  </a:lnTo>
                  <a:lnTo>
                    <a:pt x="17853" y="12831"/>
                  </a:lnTo>
                  <a:lnTo>
                    <a:pt x="17853" y="13152"/>
                  </a:lnTo>
                  <a:lnTo>
                    <a:pt x="17736" y="13366"/>
                  </a:lnTo>
                  <a:lnTo>
                    <a:pt x="17619" y="13473"/>
                  </a:lnTo>
                  <a:lnTo>
                    <a:pt x="17385" y="13900"/>
                  </a:lnTo>
                  <a:lnTo>
                    <a:pt x="17034" y="14435"/>
                  </a:lnTo>
                  <a:lnTo>
                    <a:pt x="16682" y="15184"/>
                  </a:lnTo>
                  <a:lnTo>
                    <a:pt x="16273" y="15825"/>
                  </a:lnTo>
                  <a:lnTo>
                    <a:pt x="16156" y="16253"/>
                  </a:lnTo>
                  <a:lnTo>
                    <a:pt x="16156" y="16467"/>
                  </a:lnTo>
                  <a:lnTo>
                    <a:pt x="16097" y="16895"/>
                  </a:lnTo>
                  <a:lnTo>
                    <a:pt x="16097" y="17322"/>
                  </a:lnTo>
                  <a:lnTo>
                    <a:pt x="16156" y="17750"/>
                  </a:lnTo>
                  <a:lnTo>
                    <a:pt x="16214" y="18071"/>
                  </a:lnTo>
                  <a:lnTo>
                    <a:pt x="16331" y="18499"/>
                  </a:lnTo>
                  <a:lnTo>
                    <a:pt x="16390" y="18605"/>
                  </a:lnTo>
                  <a:lnTo>
                    <a:pt x="16565" y="19033"/>
                  </a:lnTo>
                  <a:lnTo>
                    <a:pt x="16741" y="19675"/>
                  </a:lnTo>
                  <a:lnTo>
                    <a:pt x="16799" y="20423"/>
                  </a:lnTo>
                  <a:lnTo>
                    <a:pt x="16741" y="21279"/>
                  </a:lnTo>
                  <a:lnTo>
                    <a:pt x="16741" y="21386"/>
                  </a:lnTo>
                  <a:lnTo>
                    <a:pt x="16682" y="21386"/>
                  </a:lnTo>
                  <a:lnTo>
                    <a:pt x="16682" y="21493"/>
                  </a:lnTo>
                  <a:lnTo>
                    <a:pt x="16624" y="21599"/>
                  </a:lnTo>
                  <a:lnTo>
                    <a:pt x="16448" y="21599"/>
                  </a:lnTo>
                  <a:lnTo>
                    <a:pt x="16331" y="21386"/>
                  </a:lnTo>
                  <a:lnTo>
                    <a:pt x="16214" y="21065"/>
                  </a:lnTo>
                  <a:lnTo>
                    <a:pt x="16097" y="20958"/>
                  </a:lnTo>
                  <a:lnTo>
                    <a:pt x="15863" y="20530"/>
                  </a:lnTo>
                  <a:lnTo>
                    <a:pt x="15570" y="19675"/>
                  </a:lnTo>
                  <a:lnTo>
                    <a:pt x="15453" y="18605"/>
                  </a:lnTo>
                  <a:lnTo>
                    <a:pt x="15453" y="18178"/>
                  </a:lnTo>
                  <a:lnTo>
                    <a:pt x="15336" y="17750"/>
                  </a:lnTo>
                  <a:lnTo>
                    <a:pt x="15219" y="17643"/>
                  </a:lnTo>
                  <a:lnTo>
                    <a:pt x="15102" y="17429"/>
                  </a:lnTo>
                  <a:lnTo>
                    <a:pt x="14926" y="17429"/>
                  </a:lnTo>
                  <a:lnTo>
                    <a:pt x="14751" y="17322"/>
                  </a:lnTo>
                  <a:lnTo>
                    <a:pt x="14341" y="17322"/>
                  </a:lnTo>
                  <a:lnTo>
                    <a:pt x="13814" y="17215"/>
                  </a:lnTo>
                  <a:lnTo>
                    <a:pt x="13346" y="17215"/>
                  </a:lnTo>
                  <a:lnTo>
                    <a:pt x="13053" y="17322"/>
                  </a:lnTo>
                  <a:lnTo>
                    <a:pt x="12995" y="17536"/>
                  </a:lnTo>
                  <a:lnTo>
                    <a:pt x="12819" y="17643"/>
                  </a:lnTo>
                  <a:lnTo>
                    <a:pt x="12468" y="17750"/>
                  </a:lnTo>
                  <a:lnTo>
                    <a:pt x="11531" y="17750"/>
                  </a:lnTo>
                  <a:lnTo>
                    <a:pt x="11180" y="17857"/>
                  </a:lnTo>
                  <a:lnTo>
                    <a:pt x="10887" y="18178"/>
                  </a:lnTo>
                  <a:lnTo>
                    <a:pt x="10360" y="18605"/>
                  </a:lnTo>
                  <a:lnTo>
                    <a:pt x="10009" y="19568"/>
                  </a:lnTo>
                  <a:lnTo>
                    <a:pt x="10009" y="19675"/>
                  </a:lnTo>
                  <a:lnTo>
                    <a:pt x="10068" y="19782"/>
                  </a:lnTo>
                  <a:lnTo>
                    <a:pt x="10068" y="20423"/>
                  </a:lnTo>
                  <a:lnTo>
                    <a:pt x="9892" y="20423"/>
                  </a:lnTo>
                  <a:lnTo>
                    <a:pt x="9658" y="20102"/>
                  </a:lnTo>
                  <a:lnTo>
                    <a:pt x="9365" y="19568"/>
                  </a:lnTo>
                  <a:lnTo>
                    <a:pt x="9014" y="18712"/>
                  </a:lnTo>
                  <a:lnTo>
                    <a:pt x="8956" y="18605"/>
                  </a:lnTo>
                  <a:lnTo>
                    <a:pt x="8897" y="18392"/>
                  </a:lnTo>
                  <a:lnTo>
                    <a:pt x="8780" y="18285"/>
                  </a:lnTo>
                  <a:lnTo>
                    <a:pt x="8663" y="18071"/>
                  </a:lnTo>
                  <a:lnTo>
                    <a:pt x="8546" y="17964"/>
                  </a:lnTo>
                  <a:lnTo>
                    <a:pt x="8429" y="17964"/>
                  </a:lnTo>
                  <a:lnTo>
                    <a:pt x="8370" y="18071"/>
                  </a:lnTo>
                  <a:lnTo>
                    <a:pt x="8312" y="18071"/>
                  </a:lnTo>
                  <a:lnTo>
                    <a:pt x="8253" y="18178"/>
                  </a:lnTo>
                  <a:lnTo>
                    <a:pt x="7960" y="18178"/>
                  </a:lnTo>
                  <a:lnTo>
                    <a:pt x="7785" y="17964"/>
                  </a:lnTo>
                  <a:lnTo>
                    <a:pt x="7668" y="17857"/>
                  </a:lnTo>
                  <a:lnTo>
                    <a:pt x="7434" y="17536"/>
                  </a:lnTo>
                  <a:lnTo>
                    <a:pt x="7199" y="16895"/>
                  </a:lnTo>
                  <a:lnTo>
                    <a:pt x="7082" y="16039"/>
                  </a:lnTo>
                  <a:lnTo>
                    <a:pt x="7024" y="15932"/>
                  </a:lnTo>
                  <a:lnTo>
                    <a:pt x="6965" y="15932"/>
                  </a:lnTo>
                  <a:lnTo>
                    <a:pt x="6848" y="15825"/>
                  </a:lnTo>
                  <a:lnTo>
                    <a:pt x="6380" y="15825"/>
                  </a:lnTo>
                  <a:lnTo>
                    <a:pt x="6263" y="16039"/>
                  </a:lnTo>
                  <a:lnTo>
                    <a:pt x="6146" y="16146"/>
                  </a:lnTo>
                  <a:lnTo>
                    <a:pt x="5795" y="16360"/>
                  </a:lnTo>
                  <a:lnTo>
                    <a:pt x="5151" y="16360"/>
                  </a:lnTo>
                  <a:lnTo>
                    <a:pt x="4858" y="16253"/>
                  </a:lnTo>
                  <a:lnTo>
                    <a:pt x="4448" y="16039"/>
                  </a:lnTo>
                  <a:lnTo>
                    <a:pt x="4097" y="15825"/>
                  </a:lnTo>
                  <a:lnTo>
                    <a:pt x="3804" y="15504"/>
                  </a:lnTo>
                  <a:lnTo>
                    <a:pt x="3746" y="15398"/>
                  </a:lnTo>
                  <a:lnTo>
                    <a:pt x="3629" y="15291"/>
                  </a:lnTo>
                  <a:lnTo>
                    <a:pt x="3278" y="15398"/>
                  </a:lnTo>
                  <a:lnTo>
                    <a:pt x="2868" y="15825"/>
                  </a:lnTo>
                  <a:lnTo>
                    <a:pt x="2809" y="15718"/>
                  </a:lnTo>
                  <a:lnTo>
                    <a:pt x="2809" y="15611"/>
                  </a:lnTo>
                  <a:lnTo>
                    <a:pt x="2751" y="15398"/>
                  </a:lnTo>
                  <a:lnTo>
                    <a:pt x="2634" y="15077"/>
                  </a:lnTo>
                  <a:lnTo>
                    <a:pt x="2575" y="14756"/>
                  </a:lnTo>
                  <a:lnTo>
                    <a:pt x="2341" y="14328"/>
                  </a:lnTo>
                  <a:lnTo>
                    <a:pt x="2165" y="14221"/>
                  </a:lnTo>
                  <a:lnTo>
                    <a:pt x="1931" y="14007"/>
                  </a:lnTo>
                  <a:lnTo>
                    <a:pt x="1756" y="13794"/>
                  </a:lnTo>
                  <a:lnTo>
                    <a:pt x="1521" y="13473"/>
                  </a:lnTo>
                  <a:lnTo>
                    <a:pt x="1346" y="12938"/>
                  </a:lnTo>
                  <a:lnTo>
                    <a:pt x="1229" y="12831"/>
                  </a:lnTo>
                  <a:lnTo>
                    <a:pt x="1053" y="12297"/>
                  </a:lnTo>
                  <a:lnTo>
                    <a:pt x="760" y="11548"/>
                  </a:lnTo>
                  <a:lnTo>
                    <a:pt x="468" y="10693"/>
                  </a:lnTo>
                  <a:lnTo>
                    <a:pt x="234" y="9623"/>
                  </a:lnTo>
                  <a:lnTo>
                    <a:pt x="58" y="8340"/>
                  </a:lnTo>
                  <a:lnTo>
                    <a:pt x="58" y="8126"/>
                  </a:lnTo>
                  <a:lnTo>
                    <a:pt x="0" y="7485"/>
                  </a:lnTo>
                  <a:lnTo>
                    <a:pt x="0" y="5881"/>
                  </a:lnTo>
                  <a:lnTo>
                    <a:pt x="117" y="5560"/>
                  </a:lnTo>
                  <a:lnTo>
                    <a:pt x="234" y="5346"/>
                  </a:lnTo>
                  <a:lnTo>
                    <a:pt x="292" y="5132"/>
                  </a:lnTo>
                  <a:lnTo>
                    <a:pt x="292" y="4598"/>
                  </a:lnTo>
                  <a:lnTo>
                    <a:pt x="234" y="4277"/>
                  </a:lnTo>
                  <a:lnTo>
                    <a:pt x="234" y="4063"/>
                  </a:lnTo>
                  <a:lnTo>
                    <a:pt x="175" y="3314"/>
                  </a:lnTo>
                  <a:lnTo>
                    <a:pt x="175" y="2459"/>
                  </a:lnTo>
                  <a:lnTo>
                    <a:pt x="117" y="1603"/>
                  </a:lnTo>
                  <a:lnTo>
                    <a:pt x="117" y="1069"/>
                  </a:lnTo>
                  <a:lnTo>
                    <a:pt x="234" y="1069"/>
                  </a:lnTo>
                  <a:lnTo>
                    <a:pt x="292" y="1176"/>
                  </a:lnTo>
                  <a:lnTo>
                    <a:pt x="409" y="1176"/>
                  </a:lnTo>
                  <a:lnTo>
                    <a:pt x="526" y="962"/>
                  </a:lnTo>
                  <a:lnTo>
                    <a:pt x="526" y="0"/>
                  </a:lnTo>
                  <a:lnTo>
                    <a:pt x="11121" y="0"/>
                  </a:lnTo>
                  <a:lnTo>
                    <a:pt x="11473" y="534"/>
                  </a:lnTo>
                  <a:lnTo>
                    <a:pt x="12175" y="641"/>
                  </a:lnTo>
                  <a:lnTo>
                    <a:pt x="12234" y="855"/>
                  </a:lnTo>
                  <a:lnTo>
                    <a:pt x="12468" y="1069"/>
                  </a:lnTo>
                  <a:lnTo>
                    <a:pt x="12702" y="1069"/>
                  </a:lnTo>
                  <a:lnTo>
                    <a:pt x="12643" y="1176"/>
                  </a:lnTo>
                  <a:lnTo>
                    <a:pt x="12643" y="1283"/>
                  </a:lnTo>
                  <a:lnTo>
                    <a:pt x="12292" y="1924"/>
                  </a:lnTo>
                  <a:lnTo>
                    <a:pt x="12175" y="2031"/>
                  </a:lnTo>
                  <a:lnTo>
                    <a:pt x="12175" y="2245"/>
                  </a:lnTo>
                  <a:lnTo>
                    <a:pt x="12234" y="2245"/>
                  </a:lnTo>
                  <a:lnTo>
                    <a:pt x="12351" y="2352"/>
                  </a:lnTo>
                  <a:lnTo>
                    <a:pt x="12936" y="2352"/>
                  </a:lnTo>
                  <a:lnTo>
                    <a:pt x="13287" y="2245"/>
                  </a:lnTo>
                  <a:lnTo>
                    <a:pt x="13580" y="2031"/>
                  </a:lnTo>
                  <a:lnTo>
                    <a:pt x="13639" y="2138"/>
                  </a:lnTo>
                  <a:lnTo>
                    <a:pt x="13697" y="2138"/>
                  </a:lnTo>
                  <a:lnTo>
                    <a:pt x="13756" y="2245"/>
                  </a:lnTo>
                  <a:lnTo>
                    <a:pt x="14224" y="2245"/>
                  </a:lnTo>
                  <a:lnTo>
                    <a:pt x="14341" y="2138"/>
                  </a:lnTo>
                  <a:lnTo>
                    <a:pt x="14517" y="2138"/>
                  </a:lnTo>
                  <a:lnTo>
                    <a:pt x="14634" y="2245"/>
                  </a:lnTo>
                  <a:lnTo>
                    <a:pt x="14692" y="2352"/>
                  </a:lnTo>
                  <a:lnTo>
                    <a:pt x="14692" y="2780"/>
                  </a:lnTo>
                  <a:lnTo>
                    <a:pt x="14517" y="3100"/>
                  </a:lnTo>
                  <a:lnTo>
                    <a:pt x="14341" y="3207"/>
                  </a:lnTo>
                  <a:lnTo>
                    <a:pt x="14341" y="3100"/>
                  </a:lnTo>
                  <a:lnTo>
                    <a:pt x="13990" y="3100"/>
                  </a:lnTo>
                  <a:lnTo>
                    <a:pt x="13931" y="3314"/>
                  </a:lnTo>
                  <a:lnTo>
                    <a:pt x="13814" y="3528"/>
                  </a:lnTo>
                  <a:lnTo>
                    <a:pt x="13756" y="3849"/>
                  </a:lnTo>
                  <a:lnTo>
                    <a:pt x="13814" y="3849"/>
                  </a:lnTo>
                  <a:lnTo>
                    <a:pt x="13931" y="4063"/>
                  </a:lnTo>
                  <a:lnTo>
                    <a:pt x="13931" y="4491"/>
                  </a:lnTo>
                  <a:lnTo>
                    <a:pt x="13873" y="4811"/>
                  </a:lnTo>
                  <a:lnTo>
                    <a:pt x="13814" y="4918"/>
                  </a:lnTo>
                  <a:lnTo>
                    <a:pt x="13756" y="5453"/>
                  </a:lnTo>
                  <a:lnTo>
                    <a:pt x="13697" y="6095"/>
                  </a:lnTo>
                  <a:lnTo>
                    <a:pt x="13697" y="6736"/>
                  </a:lnTo>
                  <a:lnTo>
                    <a:pt x="13814" y="7164"/>
                  </a:lnTo>
                  <a:lnTo>
                    <a:pt x="13873" y="7164"/>
                  </a:lnTo>
                  <a:lnTo>
                    <a:pt x="13990" y="7057"/>
                  </a:lnTo>
                  <a:lnTo>
                    <a:pt x="14165" y="6736"/>
                  </a:lnTo>
                  <a:lnTo>
                    <a:pt x="14224" y="6522"/>
                  </a:lnTo>
                  <a:lnTo>
                    <a:pt x="14282" y="6201"/>
                  </a:lnTo>
                  <a:lnTo>
                    <a:pt x="14341" y="5774"/>
                  </a:lnTo>
                  <a:lnTo>
                    <a:pt x="14458" y="4384"/>
                  </a:lnTo>
                  <a:lnTo>
                    <a:pt x="14634" y="4170"/>
                  </a:lnTo>
                  <a:lnTo>
                    <a:pt x="14634" y="3849"/>
                  </a:lnTo>
                  <a:lnTo>
                    <a:pt x="14751" y="3421"/>
                  </a:lnTo>
                  <a:lnTo>
                    <a:pt x="14809" y="3314"/>
                  </a:lnTo>
                  <a:lnTo>
                    <a:pt x="15043" y="3314"/>
                  </a:lnTo>
                  <a:lnTo>
                    <a:pt x="15102" y="3421"/>
                  </a:lnTo>
                  <a:lnTo>
                    <a:pt x="15219" y="3421"/>
                  </a:lnTo>
                  <a:lnTo>
                    <a:pt x="15336" y="3849"/>
                  </a:lnTo>
                  <a:lnTo>
                    <a:pt x="15336" y="4063"/>
                  </a:lnTo>
                  <a:lnTo>
                    <a:pt x="15219" y="4598"/>
                  </a:lnTo>
                  <a:lnTo>
                    <a:pt x="15219" y="4704"/>
                  </a:lnTo>
                  <a:lnTo>
                    <a:pt x="15160" y="4811"/>
                  </a:lnTo>
                  <a:lnTo>
                    <a:pt x="15160" y="4918"/>
                  </a:lnTo>
                  <a:lnTo>
                    <a:pt x="15336" y="4918"/>
                  </a:lnTo>
                  <a:lnTo>
                    <a:pt x="15453" y="4704"/>
                  </a:lnTo>
                  <a:lnTo>
                    <a:pt x="15453" y="4811"/>
                  </a:lnTo>
                  <a:lnTo>
                    <a:pt x="15629" y="5132"/>
                  </a:lnTo>
                  <a:lnTo>
                    <a:pt x="15687" y="5346"/>
                  </a:lnTo>
                  <a:lnTo>
                    <a:pt x="15687" y="6415"/>
                  </a:lnTo>
                  <a:lnTo>
                    <a:pt x="15629" y="6522"/>
                  </a:lnTo>
                  <a:lnTo>
                    <a:pt x="15629" y="6736"/>
                  </a:lnTo>
                  <a:lnTo>
                    <a:pt x="15687" y="6736"/>
                  </a:lnTo>
                  <a:lnTo>
                    <a:pt x="15687" y="6843"/>
                  </a:lnTo>
                  <a:lnTo>
                    <a:pt x="16390" y="6843"/>
                  </a:lnTo>
                  <a:lnTo>
                    <a:pt x="16624" y="6736"/>
                  </a:lnTo>
                  <a:lnTo>
                    <a:pt x="16858" y="6522"/>
                  </a:lnTo>
                  <a:lnTo>
                    <a:pt x="17034" y="6308"/>
                  </a:lnTo>
                  <a:lnTo>
                    <a:pt x="17268" y="5881"/>
                  </a:lnTo>
                  <a:lnTo>
                    <a:pt x="17326" y="5667"/>
                  </a:lnTo>
                  <a:lnTo>
                    <a:pt x="17385" y="5560"/>
                  </a:lnTo>
                  <a:lnTo>
                    <a:pt x="17326" y="5453"/>
                  </a:lnTo>
                  <a:lnTo>
                    <a:pt x="17326" y="5239"/>
                  </a:lnTo>
                  <a:lnTo>
                    <a:pt x="17443" y="5025"/>
                  </a:lnTo>
                  <a:lnTo>
                    <a:pt x="17560" y="4918"/>
                  </a:lnTo>
                  <a:lnTo>
                    <a:pt x="17736" y="4811"/>
                  </a:lnTo>
                  <a:lnTo>
                    <a:pt x="18146" y="4811"/>
                  </a:lnTo>
                  <a:lnTo>
                    <a:pt x="18321" y="4704"/>
                  </a:lnTo>
                  <a:lnTo>
                    <a:pt x="18439" y="4598"/>
                  </a:lnTo>
                  <a:lnTo>
                    <a:pt x="18731" y="4063"/>
                  </a:lnTo>
                  <a:close/>
                </a:path>
              </a:pathLst>
            </a:custGeom>
            <a:solidFill>
              <a:srgbClr val="EDA853"/>
            </a:solidFill>
            <a:ln w="3175" cap="flat" cmpd="sng">
              <a:noFill/>
              <a:prstDash val="solid"/>
              <a:miter lim="0"/>
              <a:headEnd/>
              <a:tailEnd/>
            </a:ln>
            <a:effec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8" name="AutoShape 37">
              <a:extLst>
                <a:ext uri="{FF2B5EF4-FFF2-40B4-BE49-F238E27FC236}">
                  <a16:creationId xmlns:a16="http://schemas.microsoft.com/office/drawing/2014/main" id="{2C781F80-2999-456D-AB56-7BFF0DD3BF4D}"/>
                </a:ext>
              </a:extLst>
            </p:cNvPr>
            <p:cNvSpPr>
              <a:spLocks/>
            </p:cNvSpPr>
            <p:nvPr/>
          </p:nvSpPr>
          <p:spPr bwMode="auto">
            <a:xfrm>
              <a:off x="7462285" y="2634054"/>
              <a:ext cx="219253" cy="146821"/>
            </a:xfrm>
            <a:custGeom>
              <a:avLst/>
              <a:gdLst>
                <a:gd name="T0" fmla="*/ 76680 w 21600"/>
                <a:gd name="T1" fmla="*/ 51320 h 21600"/>
                <a:gd name="T2" fmla="*/ 76680 w 21600"/>
                <a:gd name="T3" fmla="*/ 51320 h 21600"/>
                <a:gd name="T4" fmla="*/ 76680 w 21600"/>
                <a:gd name="T5" fmla="*/ 51320 h 21600"/>
                <a:gd name="T6" fmla="*/ 76680 w 21600"/>
                <a:gd name="T7" fmla="*/ 5132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05" y="881"/>
                  </a:moveTo>
                  <a:lnTo>
                    <a:pt x="0" y="7053"/>
                  </a:lnTo>
                  <a:lnTo>
                    <a:pt x="2541" y="7934"/>
                  </a:lnTo>
                  <a:lnTo>
                    <a:pt x="3494" y="10579"/>
                  </a:lnTo>
                  <a:lnTo>
                    <a:pt x="952" y="11902"/>
                  </a:lnTo>
                  <a:lnTo>
                    <a:pt x="317" y="11902"/>
                  </a:lnTo>
                  <a:lnTo>
                    <a:pt x="317" y="12342"/>
                  </a:lnTo>
                  <a:lnTo>
                    <a:pt x="0" y="12783"/>
                  </a:lnTo>
                  <a:lnTo>
                    <a:pt x="0" y="13224"/>
                  </a:lnTo>
                  <a:lnTo>
                    <a:pt x="317" y="14106"/>
                  </a:lnTo>
                  <a:lnTo>
                    <a:pt x="952" y="14987"/>
                  </a:lnTo>
                  <a:lnTo>
                    <a:pt x="3176" y="14987"/>
                  </a:lnTo>
                  <a:lnTo>
                    <a:pt x="6035" y="18955"/>
                  </a:lnTo>
                  <a:lnTo>
                    <a:pt x="8894" y="21599"/>
                  </a:lnTo>
                  <a:lnTo>
                    <a:pt x="9211" y="21599"/>
                  </a:lnTo>
                  <a:lnTo>
                    <a:pt x="9529" y="21159"/>
                  </a:lnTo>
                  <a:lnTo>
                    <a:pt x="10482" y="20718"/>
                  </a:lnTo>
                  <a:lnTo>
                    <a:pt x="11752" y="19836"/>
                  </a:lnTo>
                  <a:lnTo>
                    <a:pt x="12070" y="19395"/>
                  </a:lnTo>
                  <a:lnTo>
                    <a:pt x="13023" y="18955"/>
                  </a:lnTo>
                  <a:lnTo>
                    <a:pt x="14294" y="18955"/>
                  </a:lnTo>
                  <a:lnTo>
                    <a:pt x="14929" y="19395"/>
                  </a:lnTo>
                  <a:lnTo>
                    <a:pt x="15247" y="19395"/>
                  </a:lnTo>
                  <a:lnTo>
                    <a:pt x="15882" y="18955"/>
                  </a:lnTo>
                  <a:lnTo>
                    <a:pt x="17470" y="17632"/>
                  </a:lnTo>
                  <a:lnTo>
                    <a:pt x="19376" y="15869"/>
                  </a:lnTo>
                  <a:lnTo>
                    <a:pt x="20964" y="12783"/>
                  </a:lnTo>
                  <a:lnTo>
                    <a:pt x="21599" y="9697"/>
                  </a:lnTo>
                  <a:lnTo>
                    <a:pt x="21599" y="9257"/>
                  </a:lnTo>
                  <a:lnTo>
                    <a:pt x="21282" y="8816"/>
                  </a:lnTo>
                  <a:lnTo>
                    <a:pt x="20647" y="7053"/>
                  </a:lnTo>
                  <a:lnTo>
                    <a:pt x="20011" y="6171"/>
                  </a:lnTo>
                  <a:lnTo>
                    <a:pt x="19694" y="5289"/>
                  </a:lnTo>
                  <a:lnTo>
                    <a:pt x="19058" y="4848"/>
                  </a:lnTo>
                  <a:lnTo>
                    <a:pt x="18741" y="4848"/>
                  </a:lnTo>
                  <a:lnTo>
                    <a:pt x="18741" y="2644"/>
                  </a:lnTo>
                  <a:lnTo>
                    <a:pt x="18105" y="2204"/>
                  </a:lnTo>
                  <a:lnTo>
                    <a:pt x="17788" y="2204"/>
                  </a:lnTo>
                  <a:lnTo>
                    <a:pt x="16835" y="1763"/>
                  </a:lnTo>
                  <a:lnTo>
                    <a:pt x="16517" y="2204"/>
                  </a:lnTo>
                  <a:lnTo>
                    <a:pt x="16200" y="2204"/>
                  </a:lnTo>
                  <a:lnTo>
                    <a:pt x="13658" y="3967"/>
                  </a:lnTo>
                  <a:lnTo>
                    <a:pt x="13023" y="4848"/>
                  </a:lnTo>
                  <a:lnTo>
                    <a:pt x="12388" y="4848"/>
                  </a:lnTo>
                  <a:lnTo>
                    <a:pt x="12070" y="4408"/>
                  </a:lnTo>
                  <a:lnTo>
                    <a:pt x="11435" y="3967"/>
                  </a:lnTo>
                  <a:lnTo>
                    <a:pt x="11117" y="3526"/>
                  </a:lnTo>
                  <a:lnTo>
                    <a:pt x="11117" y="3085"/>
                  </a:lnTo>
                  <a:lnTo>
                    <a:pt x="10164" y="1763"/>
                  </a:lnTo>
                  <a:lnTo>
                    <a:pt x="9529" y="1322"/>
                  </a:lnTo>
                  <a:lnTo>
                    <a:pt x="8894" y="1322"/>
                  </a:lnTo>
                  <a:lnTo>
                    <a:pt x="7941" y="1763"/>
                  </a:lnTo>
                  <a:lnTo>
                    <a:pt x="7305" y="2644"/>
                  </a:lnTo>
                  <a:lnTo>
                    <a:pt x="6988" y="3526"/>
                  </a:lnTo>
                  <a:lnTo>
                    <a:pt x="6988" y="6171"/>
                  </a:lnTo>
                  <a:lnTo>
                    <a:pt x="6352" y="6171"/>
                  </a:lnTo>
                  <a:lnTo>
                    <a:pt x="6035" y="5289"/>
                  </a:lnTo>
                  <a:lnTo>
                    <a:pt x="5400" y="4848"/>
                  </a:lnTo>
                  <a:lnTo>
                    <a:pt x="5400" y="3967"/>
                  </a:lnTo>
                  <a:lnTo>
                    <a:pt x="4447" y="2644"/>
                  </a:lnTo>
                  <a:lnTo>
                    <a:pt x="4129" y="1763"/>
                  </a:lnTo>
                  <a:lnTo>
                    <a:pt x="2858" y="0"/>
                  </a:lnTo>
                  <a:lnTo>
                    <a:pt x="2223" y="0"/>
                  </a:lnTo>
                  <a:lnTo>
                    <a:pt x="1905" y="881"/>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39" name="AutoShape 38">
              <a:extLst>
                <a:ext uri="{FF2B5EF4-FFF2-40B4-BE49-F238E27FC236}">
                  <a16:creationId xmlns:a16="http://schemas.microsoft.com/office/drawing/2014/main" id="{83E86F13-64BA-4758-9B31-44B5003E7850}"/>
                </a:ext>
              </a:extLst>
            </p:cNvPr>
            <p:cNvSpPr>
              <a:spLocks/>
            </p:cNvSpPr>
            <p:nvPr/>
          </p:nvSpPr>
          <p:spPr bwMode="auto">
            <a:xfrm>
              <a:off x="6381509" y="4022169"/>
              <a:ext cx="22823" cy="60065"/>
            </a:xfrm>
            <a:custGeom>
              <a:avLst/>
              <a:gdLst>
                <a:gd name="T0" fmla="*/ 7982 w 21600"/>
                <a:gd name="T1" fmla="*/ 20995 h 21600"/>
                <a:gd name="T2" fmla="*/ 7982 w 21600"/>
                <a:gd name="T3" fmla="*/ 20995 h 21600"/>
                <a:gd name="T4" fmla="*/ 7982 w 21600"/>
                <a:gd name="T5" fmla="*/ 20995 h 21600"/>
                <a:gd name="T6" fmla="*/ 7982 w 21600"/>
                <a:gd name="T7" fmla="*/ 2099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0"/>
                  </a:moveTo>
                  <a:lnTo>
                    <a:pt x="15428" y="0"/>
                  </a:lnTo>
                  <a:lnTo>
                    <a:pt x="15428" y="1080"/>
                  </a:lnTo>
                  <a:lnTo>
                    <a:pt x="12342" y="1080"/>
                  </a:lnTo>
                  <a:lnTo>
                    <a:pt x="6171" y="3239"/>
                  </a:lnTo>
                  <a:lnTo>
                    <a:pt x="3085" y="2160"/>
                  </a:lnTo>
                  <a:lnTo>
                    <a:pt x="0" y="2160"/>
                  </a:lnTo>
                  <a:lnTo>
                    <a:pt x="0" y="21599"/>
                  </a:lnTo>
                  <a:lnTo>
                    <a:pt x="12342" y="21599"/>
                  </a:lnTo>
                  <a:lnTo>
                    <a:pt x="12342" y="20519"/>
                  </a:lnTo>
                  <a:lnTo>
                    <a:pt x="18514" y="18359"/>
                  </a:lnTo>
                  <a:lnTo>
                    <a:pt x="18514" y="15119"/>
                  </a:lnTo>
                  <a:lnTo>
                    <a:pt x="15428" y="12959"/>
                  </a:lnTo>
                  <a:lnTo>
                    <a:pt x="15428" y="6479"/>
                  </a:lnTo>
                  <a:lnTo>
                    <a:pt x="18514" y="5400"/>
                  </a:lnTo>
                  <a:lnTo>
                    <a:pt x="18514" y="4319"/>
                  </a:lnTo>
                  <a:lnTo>
                    <a:pt x="21599" y="2160"/>
                  </a:lnTo>
                  <a:lnTo>
                    <a:pt x="21599" y="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40" name="AutoShape 39">
              <a:extLst>
                <a:ext uri="{FF2B5EF4-FFF2-40B4-BE49-F238E27FC236}">
                  <a16:creationId xmlns:a16="http://schemas.microsoft.com/office/drawing/2014/main" id="{86A3E243-83AD-470F-993F-B0E9F2A5D7EA}"/>
                </a:ext>
              </a:extLst>
            </p:cNvPr>
            <p:cNvSpPr>
              <a:spLocks/>
            </p:cNvSpPr>
            <p:nvPr/>
          </p:nvSpPr>
          <p:spPr bwMode="auto">
            <a:xfrm>
              <a:off x="6739322" y="4022168"/>
              <a:ext cx="61131" cy="41712"/>
            </a:xfrm>
            <a:custGeom>
              <a:avLst/>
              <a:gdLst>
                <a:gd name="T0" fmla="*/ 21380 w 21600"/>
                <a:gd name="T1" fmla="*/ 14580 h 21600"/>
                <a:gd name="T2" fmla="*/ 21380 w 21600"/>
                <a:gd name="T3" fmla="*/ 14580 h 21600"/>
                <a:gd name="T4" fmla="*/ 21380 w 21600"/>
                <a:gd name="T5" fmla="*/ 14580 h 21600"/>
                <a:gd name="T6" fmla="*/ 21380 w 21600"/>
                <a:gd name="T7" fmla="*/ 1458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273" y="0"/>
                  </a:moveTo>
                  <a:lnTo>
                    <a:pt x="3410" y="1542"/>
                  </a:lnTo>
                  <a:lnTo>
                    <a:pt x="3410" y="7714"/>
                  </a:lnTo>
                  <a:lnTo>
                    <a:pt x="1136" y="10800"/>
                  </a:lnTo>
                  <a:lnTo>
                    <a:pt x="0" y="10800"/>
                  </a:lnTo>
                  <a:lnTo>
                    <a:pt x="0" y="15428"/>
                  </a:lnTo>
                  <a:lnTo>
                    <a:pt x="1136" y="16971"/>
                  </a:lnTo>
                  <a:lnTo>
                    <a:pt x="1136" y="18514"/>
                  </a:lnTo>
                  <a:lnTo>
                    <a:pt x="2273" y="20057"/>
                  </a:lnTo>
                  <a:lnTo>
                    <a:pt x="2273" y="21600"/>
                  </a:lnTo>
                  <a:lnTo>
                    <a:pt x="4547" y="21600"/>
                  </a:lnTo>
                  <a:lnTo>
                    <a:pt x="6821" y="20057"/>
                  </a:lnTo>
                  <a:lnTo>
                    <a:pt x="7957" y="18514"/>
                  </a:lnTo>
                  <a:lnTo>
                    <a:pt x="9094" y="18514"/>
                  </a:lnTo>
                  <a:lnTo>
                    <a:pt x="10231" y="16971"/>
                  </a:lnTo>
                  <a:lnTo>
                    <a:pt x="11368" y="16971"/>
                  </a:lnTo>
                  <a:lnTo>
                    <a:pt x="12505" y="18514"/>
                  </a:lnTo>
                  <a:lnTo>
                    <a:pt x="18189" y="16971"/>
                  </a:lnTo>
                  <a:lnTo>
                    <a:pt x="21600" y="15428"/>
                  </a:lnTo>
                  <a:lnTo>
                    <a:pt x="21600" y="9257"/>
                  </a:lnTo>
                  <a:lnTo>
                    <a:pt x="18189" y="7714"/>
                  </a:lnTo>
                  <a:lnTo>
                    <a:pt x="13642" y="6171"/>
                  </a:lnTo>
                  <a:lnTo>
                    <a:pt x="17052" y="4628"/>
                  </a:lnTo>
                  <a:lnTo>
                    <a:pt x="11368" y="4628"/>
                  </a:lnTo>
                  <a:lnTo>
                    <a:pt x="7957" y="1542"/>
                  </a:lnTo>
                  <a:lnTo>
                    <a:pt x="2273" y="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41" name="AutoShape 40">
              <a:extLst>
                <a:ext uri="{FF2B5EF4-FFF2-40B4-BE49-F238E27FC236}">
                  <a16:creationId xmlns:a16="http://schemas.microsoft.com/office/drawing/2014/main" id="{C06F9F41-320F-4D8F-9648-4B4F5209BD73}"/>
                </a:ext>
              </a:extLst>
            </p:cNvPr>
            <p:cNvSpPr>
              <a:spLocks/>
            </p:cNvSpPr>
            <p:nvPr/>
          </p:nvSpPr>
          <p:spPr bwMode="auto">
            <a:xfrm>
              <a:off x="6678192" y="4012992"/>
              <a:ext cx="70913" cy="54226"/>
            </a:xfrm>
            <a:custGeom>
              <a:avLst/>
              <a:gdLst>
                <a:gd name="T0" fmla="*/ 24801 w 21600"/>
                <a:gd name="T1" fmla="*/ 18954 h 21600"/>
                <a:gd name="T2" fmla="*/ 24801 w 21600"/>
                <a:gd name="T3" fmla="*/ 18954 h 21600"/>
                <a:gd name="T4" fmla="*/ 24801 w 21600"/>
                <a:gd name="T5" fmla="*/ 18954 h 21600"/>
                <a:gd name="T6" fmla="*/ 24801 w 21600"/>
                <a:gd name="T7" fmla="*/ 1895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5890" y="1200"/>
                  </a:moveTo>
                  <a:lnTo>
                    <a:pt x="3927" y="3600"/>
                  </a:lnTo>
                  <a:lnTo>
                    <a:pt x="5890" y="4800"/>
                  </a:lnTo>
                  <a:lnTo>
                    <a:pt x="8836" y="4800"/>
                  </a:lnTo>
                  <a:lnTo>
                    <a:pt x="10800" y="6000"/>
                  </a:lnTo>
                  <a:lnTo>
                    <a:pt x="11781" y="6000"/>
                  </a:lnTo>
                  <a:lnTo>
                    <a:pt x="12763" y="8399"/>
                  </a:lnTo>
                  <a:lnTo>
                    <a:pt x="12763" y="12000"/>
                  </a:lnTo>
                  <a:lnTo>
                    <a:pt x="11781" y="13199"/>
                  </a:lnTo>
                  <a:lnTo>
                    <a:pt x="9818" y="13199"/>
                  </a:lnTo>
                  <a:lnTo>
                    <a:pt x="4909" y="10800"/>
                  </a:lnTo>
                  <a:lnTo>
                    <a:pt x="1963" y="10800"/>
                  </a:lnTo>
                  <a:lnTo>
                    <a:pt x="0" y="13199"/>
                  </a:lnTo>
                  <a:lnTo>
                    <a:pt x="2945" y="15599"/>
                  </a:lnTo>
                  <a:lnTo>
                    <a:pt x="7854" y="15599"/>
                  </a:lnTo>
                  <a:lnTo>
                    <a:pt x="9818" y="16799"/>
                  </a:lnTo>
                  <a:lnTo>
                    <a:pt x="9818" y="17999"/>
                  </a:lnTo>
                  <a:lnTo>
                    <a:pt x="10800" y="19199"/>
                  </a:lnTo>
                  <a:lnTo>
                    <a:pt x="14727" y="21599"/>
                  </a:lnTo>
                  <a:lnTo>
                    <a:pt x="20618" y="21599"/>
                  </a:lnTo>
                  <a:lnTo>
                    <a:pt x="20618" y="17999"/>
                  </a:lnTo>
                  <a:lnTo>
                    <a:pt x="19636" y="17999"/>
                  </a:lnTo>
                  <a:lnTo>
                    <a:pt x="19636" y="16799"/>
                  </a:lnTo>
                  <a:lnTo>
                    <a:pt x="18654" y="14399"/>
                  </a:lnTo>
                  <a:lnTo>
                    <a:pt x="18654" y="10800"/>
                  </a:lnTo>
                  <a:lnTo>
                    <a:pt x="19636" y="10800"/>
                  </a:lnTo>
                  <a:lnTo>
                    <a:pt x="21599" y="8399"/>
                  </a:lnTo>
                  <a:lnTo>
                    <a:pt x="21599" y="4800"/>
                  </a:lnTo>
                  <a:lnTo>
                    <a:pt x="20618" y="2400"/>
                  </a:lnTo>
                  <a:lnTo>
                    <a:pt x="13745" y="1200"/>
                  </a:lnTo>
                  <a:lnTo>
                    <a:pt x="9818" y="0"/>
                  </a:lnTo>
                  <a:lnTo>
                    <a:pt x="5890" y="120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42" name="AutoShape 41">
              <a:extLst>
                <a:ext uri="{FF2B5EF4-FFF2-40B4-BE49-F238E27FC236}">
                  <a16:creationId xmlns:a16="http://schemas.microsoft.com/office/drawing/2014/main" id="{B0E31D9B-FA77-4B94-A577-ACE23BF04918}"/>
                </a:ext>
              </a:extLst>
            </p:cNvPr>
            <p:cNvSpPr>
              <a:spLocks/>
            </p:cNvSpPr>
            <p:nvPr/>
          </p:nvSpPr>
          <p:spPr bwMode="auto">
            <a:xfrm>
              <a:off x="6458939" y="3944587"/>
              <a:ext cx="225774" cy="80086"/>
            </a:xfrm>
            <a:custGeom>
              <a:avLst/>
              <a:gdLst>
                <a:gd name="T0" fmla="*/ 78960 w 21600"/>
                <a:gd name="T1" fmla="*/ 27993 h 21600"/>
                <a:gd name="T2" fmla="*/ 78960 w 21600"/>
                <a:gd name="T3" fmla="*/ 27993 h 21600"/>
                <a:gd name="T4" fmla="*/ 78960 w 21600"/>
                <a:gd name="T5" fmla="*/ 27993 h 21600"/>
                <a:gd name="T6" fmla="*/ 78960 w 21600"/>
                <a:gd name="T7" fmla="*/ 2799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777" y="800"/>
                  </a:moveTo>
                  <a:lnTo>
                    <a:pt x="2468" y="800"/>
                  </a:lnTo>
                  <a:lnTo>
                    <a:pt x="2160" y="1600"/>
                  </a:lnTo>
                  <a:lnTo>
                    <a:pt x="308" y="4000"/>
                  </a:lnTo>
                  <a:lnTo>
                    <a:pt x="0" y="5600"/>
                  </a:lnTo>
                  <a:lnTo>
                    <a:pt x="0" y="7200"/>
                  </a:lnTo>
                  <a:lnTo>
                    <a:pt x="617" y="8800"/>
                  </a:lnTo>
                  <a:lnTo>
                    <a:pt x="1851" y="8800"/>
                  </a:lnTo>
                  <a:lnTo>
                    <a:pt x="3702" y="6400"/>
                  </a:lnTo>
                  <a:lnTo>
                    <a:pt x="4937" y="6400"/>
                  </a:lnTo>
                  <a:lnTo>
                    <a:pt x="5245" y="7200"/>
                  </a:lnTo>
                  <a:lnTo>
                    <a:pt x="5554" y="7200"/>
                  </a:lnTo>
                  <a:lnTo>
                    <a:pt x="6788" y="8800"/>
                  </a:lnTo>
                  <a:lnTo>
                    <a:pt x="7405" y="8800"/>
                  </a:lnTo>
                  <a:lnTo>
                    <a:pt x="7714" y="9600"/>
                  </a:lnTo>
                  <a:lnTo>
                    <a:pt x="8022" y="9600"/>
                  </a:lnTo>
                  <a:lnTo>
                    <a:pt x="10491" y="12800"/>
                  </a:lnTo>
                  <a:lnTo>
                    <a:pt x="10800" y="13600"/>
                  </a:lnTo>
                  <a:lnTo>
                    <a:pt x="11417" y="14400"/>
                  </a:lnTo>
                  <a:lnTo>
                    <a:pt x="12342" y="16000"/>
                  </a:lnTo>
                  <a:lnTo>
                    <a:pt x="13577" y="16000"/>
                  </a:lnTo>
                  <a:lnTo>
                    <a:pt x="15120" y="16800"/>
                  </a:lnTo>
                  <a:lnTo>
                    <a:pt x="15120" y="18400"/>
                  </a:lnTo>
                  <a:lnTo>
                    <a:pt x="13885" y="20000"/>
                  </a:lnTo>
                  <a:lnTo>
                    <a:pt x="14194" y="21599"/>
                  </a:lnTo>
                  <a:lnTo>
                    <a:pt x="18822" y="21599"/>
                  </a:lnTo>
                  <a:lnTo>
                    <a:pt x="21291" y="20800"/>
                  </a:lnTo>
                  <a:lnTo>
                    <a:pt x="21291" y="20000"/>
                  </a:lnTo>
                  <a:lnTo>
                    <a:pt x="21599" y="19200"/>
                  </a:lnTo>
                  <a:lnTo>
                    <a:pt x="21599" y="18400"/>
                  </a:lnTo>
                  <a:lnTo>
                    <a:pt x="21291" y="16800"/>
                  </a:lnTo>
                  <a:lnTo>
                    <a:pt x="18514" y="13600"/>
                  </a:lnTo>
                  <a:lnTo>
                    <a:pt x="17897" y="12000"/>
                  </a:lnTo>
                  <a:lnTo>
                    <a:pt x="13268" y="8800"/>
                  </a:lnTo>
                  <a:lnTo>
                    <a:pt x="11725" y="8000"/>
                  </a:lnTo>
                  <a:lnTo>
                    <a:pt x="11417" y="8000"/>
                  </a:lnTo>
                  <a:lnTo>
                    <a:pt x="10800" y="6400"/>
                  </a:lnTo>
                  <a:lnTo>
                    <a:pt x="10182" y="5600"/>
                  </a:lnTo>
                  <a:lnTo>
                    <a:pt x="8948" y="3200"/>
                  </a:lnTo>
                  <a:lnTo>
                    <a:pt x="4937" y="0"/>
                  </a:lnTo>
                  <a:lnTo>
                    <a:pt x="2777" y="80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grpSp>
          <p:nvGrpSpPr>
            <p:cNvPr id="43" name="Group 34">
              <a:extLst>
                <a:ext uri="{FF2B5EF4-FFF2-40B4-BE49-F238E27FC236}">
                  <a16:creationId xmlns:a16="http://schemas.microsoft.com/office/drawing/2014/main" id="{03DE3353-2A20-4E1B-8358-7540328770BD}"/>
                </a:ext>
              </a:extLst>
            </p:cNvPr>
            <p:cNvGrpSpPr>
              <a:grpSpLocks/>
            </p:cNvGrpSpPr>
            <p:nvPr/>
          </p:nvGrpSpPr>
          <p:grpSpPr bwMode="auto">
            <a:xfrm>
              <a:off x="7889490" y="1867063"/>
              <a:ext cx="4100289" cy="1699264"/>
              <a:chOff x="0" y="0"/>
              <a:chExt cx="2867990" cy="1187913"/>
            </a:xfrm>
            <a:grpFill/>
          </p:grpSpPr>
          <p:sp>
            <p:nvSpPr>
              <p:cNvPr id="162" name="AutoShape 43">
                <a:extLst>
                  <a:ext uri="{FF2B5EF4-FFF2-40B4-BE49-F238E27FC236}">
                    <a16:creationId xmlns:a16="http://schemas.microsoft.com/office/drawing/2014/main" id="{D1EAAC0C-D363-4842-9851-2B9A050FE611}"/>
                  </a:ext>
                </a:extLst>
              </p:cNvPr>
              <p:cNvSpPr>
                <a:spLocks/>
              </p:cNvSpPr>
              <p:nvPr/>
            </p:nvSpPr>
            <p:spPr bwMode="auto">
              <a:xfrm>
                <a:off x="994577" y="157131"/>
                <a:ext cx="95259" cy="194843"/>
              </a:xfrm>
              <a:custGeom>
                <a:avLst/>
                <a:gdLst>
                  <a:gd name="T0" fmla="*/ 47630 w 21600"/>
                  <a:gd name="T1" fmla="*/ 97422 h 21600"/>
                  <a:gd name="T2" fmla="*/ 47630 w 21600"/>
                  <a:gd name="T3" fmla="*/ 97422 h 21600"/>
                  <a:gd name="T4" fmla="*/ 47630 w 21600"/>
                  <a:gd name="T5" fmla="*/ 97422 h 21600"/>
                  <a:gd name="T6" fmla="*/ 47630 w 21600"/>
                  <a:gd name="T7" fmla="*/ 9742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542" y="929"/>
                    </a:moveTo>
                    <a:lnTo>
                      <a:pt x="19542" y="696"/>
                    </a:lnTo>
                    <a:lnTo>
                      <a:pt x="19028" y="464"/>
                    </a:lnTo>
                    <a:lnTo>
                      <a:pt x="19028" y="0"/>
                    </a:lnTo>
                    <a:lnTo>
                      <a:pt x="17999" y="0"/>
                    </a:lnTo>
                    <a:lnTo>
                      <a:pt x="16971" y="232"/>
                    </a:lnTo>
                    <a:lnTo>
                      <a:pt x="16457" y="929"/>
                    </a:lnTo>
                    <a:lnTo>
                      <a:pt x="11314" y="3251"/>
                    </a:lnTo>
                    <a:lnTo>
                      <a:pt x="9771" y="3483"/>
                    </a:lnTo>
                    <a:lnTo>
                      <a:pt x="9257" y="3716"/>
                    </a:lnTo>
                    <a:lnTo>
                      <a:pt x="8742" y="3716"/>
                    </a:lnTo>
                    <a:lnTo>
                      <a:pt x="2057" y="10219"/>
                    </a:lnTo>
                    <a:lnTo>
                      <a:pt x="514" y="13470"/>
                    </a:lnTo>
                    <a:lnTo>
                      <a:pt x="514" y="14400"/>
                    </a:lnTo>
                    <a:lnTo>
                      <a:pt x="0" y="17187"/>
                    </a:lnTo>
                    <a:lnTo>
                      <a:pt x="1028" y="17187"/>
                    </a:lnTo>
                    <a:lnTo>
                      <a:pt x="1542" y="17419"/>
                    </a:lnTo>
                    <a:lnTo>
                      <a:pt x="1542" y="17883"/>
                    </a:lnTo>
                    <a:lnTo>
                      <a:pt x="1028" y="18348"/>
                    </a:lnTo>
                    <a:lnTo>
                      <a:pt x="1028" y="19974"/>
                    </a:lnTo>
                    <a:lnTo>
                      <a:pt x="1542" y="20438"/>
                    </a:lnTo>
                    <a:lnTo>
                      <a:pt x="2057" y="20670"/>
                    </a:lnTo>
                    <a:lnTo>
                      <a:pt x="5142" y="20670"/>
                    </a:lnTo>
                    <a:lnTo>
                      <a:pt x="6171" y="20903"/>
                    </a:lnTo>
                    <a:lnTo>
                      <a:pt x="7199" y="21367"/>
                    </a:lnTo>
                    <a:lnTo>
                      <a:pt x="10285" y="21600"/>
                    </a:lnTo>
                    <a:lnTo>
                      <a:pt x="10800" y="21600"/>
                    </a:lnTo>
                    <a:lnTo>
                      <a:pt x="11314" y="21367"/>
                    </a:lnTo>
                    <a:lnTo>
                      <a:pt x="11828" y="21367"/>
                    </a:lnTo>
                    <a:lnTo>
                      <a:pt x="12342" y="20903"/>
                    </a:lnTo>
                    <a:lnTo>
                      <a:pt x="12857" y="20670"/>
                    </a:lnTo>
                    <a:lnTo>
                      <a:pt x="12342" y="20206"/>
                    </a:lnTo>
                    <a:lnTo>
                      <a:pt x="11314" y="19741"/>
                    </a:lnTo>
                    <a:lnTo>
                      <a:pt x="10285" y="19741"/>
                    </a:lnTo>
                    <a:lnTo>
                      <a:pt x="7714" y="18348"/>
                    </a:lnTo>
                    <a:lnTo>
                      <a:pt x="7714" y="17883"/>
                    </a:lnTo>
                    <a:lnTo>
                      <a:pt x="6685" y="16490"/>
                    </a:lnTo>
                    <a:lnTo>
                      <a:pt x="6685" y="13006"/>
                    </a:lnTo>
                    <a:lnTo>
                      <a:pt x="8742" y="11612"/>
                    </a:lnTo>
                    <a:lnTo>
                      <a:pt x="8742" y="11380"/>
                    </a:lnTo>
                    <a:lnTo>
                      <a:pt x="8228" y="11148"/>
                    </a:lnTo>
                    <a:lnTo>
                      <a:pt x="8228" y="10683"/>
                    </a:lnTo>
                    <a:lnTo>
                      <a:pt x="8742" y="9987"/>
                    </a:lnTo>
                    <a:lnTo>
                      <a:pt x="9257" y="9522"/>
                    </a:lnTo>
                    <a:lnTo>
                      <a:pt x="10285" y="8825"/>
                    </a:lnTo>
                    <a:lnTo>
                      <a:pt x="12342" y="7664"/>
                    </a:lnTo>
                    <a:lnTo>
                      <a:pt x="14399" y="5806"/>
                    </a:lnTo>
                    <a:lnTo>
                      <a:pt x="16971" y="4180"/>
                    </a:lnTo>
                    <a:lnTo>
                      <a:pt x="21600" y="2554"/>
                    </a:lnTo>
                    <a:lnTo>
                      <a:pt x="19542" y="92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3" name="AutoShape 44">
                <a:extLst>
                  <a:ext uri="{FF2B5EF4-FFF2-40B4-BE49-F238E27FC236}">
                    <a16:creationId xmlns:a16="http://schemas.microsoft.com/office/drawing/2014/main" id="{1E4B6769-6B11-497E-BB67-6AEB10C0DF9D}"/>
                  </a:ext>
                </a:extLst>
              </p:cNvPr>
              <p:cNvSpPr>
                <a:spLocks/>
              </p:cNvSpPr>
              <p:nvPr/>
            </p:nvSpPr>
            <p:spPr bwMode="auto">
              <a:xfrm>
                <a:off x="783575" y="26188"/>
                <a:ext cx="123939" cy="73329"/>
              </a:xfrm>
              <a:custGeom>
                <a:avLst/>
                <a:gdLst>
                  <a:gd name="T0" fmla="*/ 61970 w 21600"/>
                  <a:gd name="T1" fmla="*/ 36665 h 21600"/>
                  <a:gd name="T2" fmla="*/ 61970 w 21600"/>
                  <a:gd name="T3" fmla="*/ 36665 h 21600"/>
                  <a:gd name="T4" fmla="*/ 61970 w 21600"/>
                  <a:gd name="T5" fmla="*/ 36665 h 21600"/>
                  <a:gd name="T6" fmla="*/ 61970 w 21600"/>
                  <a:gd name="T7" fmla="*/ 3666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5105" y="3085"/>
                    </a:moveTo>
                    <a:lnTo>
                      <a:pt x="5105" y="3702"/>
                    </a:lnTo>
                    <a:lnTo>
                      <a:pt x="4712" y="4937"/>
                    </a:lnTo>
                    <a:lnTo>
                      <a:pt x="3927" y="6171"/>
                    </a:lnTo>
                    <a:lnTo>
                      <a:pt x="2749" y="6788"/>
                    </a:lnTo>
                    <a:lnTo>
                      <a:pt x="1963" y="7405"/>
                    </a:lnTo>
                    <a:lnTo>
                      <a:pt x="785" y="7405"/>
                    </a:lnTo>
                    <a:lnTo>
                      <a:pt x="392" y="8639"/>
                    </a:lnTo>
                    <a:lnTo>
                      <a:pt x="0" y="9257"/>
                    </a:lnTo>
                    <a:lnTo>
                      <a:pt x="0" y="9874"/>
                    </a:lnTo>
                    <a:lnTo>
                      <a:pt x="392" y="10491"/>
                    </a:lnTo>
                    <a:lnTo>
                      <a:pt x="1570" y="11725"/>
                    </a:lnTo>
                    <a:lnTo>
                      <a:pt x="4319" y="12960"/>
                    </a:lnTo>
                    <a:lnTo>
                      <a:pt x="6676" y="13577"/>
                    </a:lnTo>
                    <a:lnTo>
                      <a:pt x="9818" y="13577"/>
                    </a:lnTo>
                    <a:lnTo>
                      <a:pt x="13352" y="21600"/>
                    </a:lnTo>
                    <a:lnTo>
                      <a:pt x="16887" y="17279"/>
                    </a:lnTo>
                    <a:lnTo>
                      <a:pt x="17279" y="13577"/>
                    </a:lnTo>
                    <a:lnTo>
                      <a:pt x="18850" y="12342"/>
                    </a:lnTo>
                    <a:lnTo>
                      <a:pt x="21207" y="8639"/>
                    </a:lnTo>
                    <a:lnTo>
                      <a:pt x="21600" y="6788"/>
                    </a:lnTo>
                    <a:lnTo>
                      <a:pt x="21600" y="4937"/>
                    </a:lnTo>
                    <a:lnTo>
                      <a:pt x="20814" y="4937"/>
                    </a:lnTo>
                    <a:lnTo>
                      <a:pt x="20421" y="5554"/>
                    </a:lnTo>
                    <a:lnTo>
                      <a:pt x="20029" y="5554"/>
                    </a:lnTo>
                    <a:lnTo>
                      <a:pt x="19243" y="6788"/>
                    </a:lnTo>
                    <a:lnTo>
                      <a:pt x="15709" y="9874"/>
                    </a:lnTo>
                    <a:lnTo>
                      <a:pt x="12174" y="9257"/>
                    </a:lnTo>
                    <a:lnTo>
                      <a:pt x="11781" y="8639"/>
                    </a:lnTo>
                    <a:lnTo>
                      <a:pt x="11389" y="8639"/>
                    </a:lnTo>
                    <a:lnTo>
                      <a:pt x="10996" y="7405"/>
                    </a:lnTo>
                    <a:lnTo>
                      <a:pt x="10996" y="5554"/>
                    </a:lnTo>
                    <a:lnTo>
                      <a:pt x="11389" y="4319"/>
                    </a:lnTo>
                    <a:lnTo>
                      <a:pt x="12174" y="3085"/>
                    </a:lnTo>
                    <a:lnTo>
                      <a:pt x="12567" y="1851"/>
                    </a:lnTo>
                    <a:lnTo>
                      <a:pt x="12960" y="1234"/>
                    </a:lnTo>
                    <a:lnTo>
                      <a:pt x="12174" y="617"/>
                    </a:lnTo>
                    <a:lnTo>
                      <a:pt x="10603" y="617"/>
                    </a:lnTo>
                    <a:lnTo>
                      <a:pt x="8639" y="0"/>
                    </a:lnTo>
                    <a:lnTo>
                      <a:pt x="6676" y="1234"/>
                    </a:lnTo>
                    <a:lnTo>
                      <a:pt x="5105" y="308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4" name="AutoShape 45">
                <a:extLst>
                  <a:ext uri="{FF2B5EF4-FFF2-40B4-BE49-F238E27FC236}">
                    <a16:creationId xmlns:a16="http://schemas.microsoft.com/office/drawing/2014/main" id="{75617AF4-CFF1-4899-8601-A0C05C3E21A5}"/>
                  </a:ext>
                </a:extLst>
              </p:cNvPr>
              <p:cNvSpPr>
                <a:spLocks/>
              </p:cNvSpPr>
              <p:nvPr/>
            </p:nvSpPr>
            <p:spPr bwMode="auto">
              <a:xfrm>
                <a:off x="374887" y="41901"/>
                <a:ext cx="124963" cy="230460"/>
              </a:xfrm>
              <a:custGeom>
                <a:avLst/>
                <a:gdLst>
                  <a:gd name="T0" fmla="*/ 62482 w 21600"/>
                  <a:gd name="T1" fmla="*/ 115230 h 21600"/>
                  <a:gd name="T2" fmla="*/ 62482 w 21600"/>
                  <a:gd name="T3" fmla="*/ 115230 h 21600"/>
                  <a:gd name="T4" fmla="*/ 62482 w 21600"/>
                  <a:gd name="T5" fmla="*/ 115230 h 21600"/>
                  <a:gd name="T6" fmla="*/ 62482 w 21600"/>
                  <a:gd name="T7" fmla="*/ 11523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639" y="2159"/>
                    </a:moveTo>
                    <a:lnTo>
                      <a:pt x="8639" y="1963"/>
                    </a:lnTo>
                    <a:lnTo>
                      <a:pt x="7069" y="1963"/>
                    </a:lnTo>
                    <a:lnTo>
                      <a:pt x="6676" y="2159"/>
                    </a:lnTo>
                    <a:lnTo>
                      <a:pt x="6676" y="2749"/>
                    </a:lnTo>
                    <a:lnTo>
                      <a:pt x="6283" y="3141"/>
                    </a:lnTo>
                    <a:lnTo>
                      <a:pt x="6283" y="3338"/>
                    </a:lnTo>
                    <a:lnTo>
                      <a:pt x="4712" y="3338"/>
                    </a:lnTo>
                    <a:lnTo>
                      <a:pt x="3927" y="2552"/>
                    </a:lnTo>
                    <a:lnTo>
                      <a:pt x="2356" y="1767"/>
                    </a:lnTo>
                    <a:lnTo>
                      <a:pt x="1570" y="1570"/>
                    </a:lnTo>
                    <a:lnTo>
                      <a:pt x="392" y="1570"/>
                    </a:lnTo>
                    <a:lnTo>
                      <a:pt x="0" y="3534"/>
                    </a:lnTo>
                    <a:lnTo>
                      <a:pt x="0" y="6283"/>
                    </a:lnTo>
                    <a:lnTo>
                      <a:pt x="785" y="7069"/>
                    </a:lnTo>
                    <a:lnTo>
                      <a:pt x="1570" y="8247"/>
                    </a:lnTo>
                    <a:lnTo>
                      <a:pt x="2749" y="9229"/>
                    </a:lnTo>
                    <a:lnTo>
                      <a:pt x="5498" y="11192"/>
                    </a:lnTo>
                    <a:lnTo>
                      <a:pt x="8247" y="10407"/>
                    </a:lnTo>
                    <a:lnTo>
                      <a:pt x="8639" y="9229"/>
                    </a:lnTo>
                    <a:lnTo>
                      <a:pt x="11389" y="9229"/>
                    </a:lnTo>
                    <a:lnTo>
                      <a:pt x="11389" y="9425"/>
                    </a:lnTo>
                    <a:lnTo>
                      <a:pt x="11781" y="9425"/>
                    </a:lnTo>
                    <a:lnTo>
                      <a:pt x="12567" y="9621"/>
                    </a:lnTo>
                    <a:lnTo>
                      <a:pt x="12959" y="9818"/>
                    </a:lnTo>
                    <a:lnTo>
                      <a:pt x="13352" y="10210"/>
                    </a:lnTo>
                    <a:lnTo>
                      <a:pt x="13352" y="10407"/>
                    </a:lnTo>
                    <a:lnTo>
                      <a:pt x="12959" y="10800"/>
                    </a:lnTo>
                    <a:lnTo>
                      <a:pt x="10603" y="11978"/>
                    </a:lnTo>
                    <a:lnTo>
                      <a:pt x="9032" y="12370"/>
                    </a:lnTo>
                    <a:lnTo>
                      <a:pt x="7854" y="12567"/>
                    </a:lnTo>
                    <a:lnTo>
                      <a:pt x="7069" y="12959"/>
                    </a:lnTo>
                    <a:lnTo>
                      <a:pt x="7069" y="14138"/>
                    </a:lnTo>
                    <a:lnTo>
                      <a:pt x="9032" y="14923"/>
                    </a:lnTo>
                    <a:lnTo>
                      <a:pt x="7069" y="16298"/>
                    </a:lnTo>
                    <a:lnTo>
                      <a:pt x="7461" y="16690"/>
                    </a:lnTo>
                    <a:lnTo>
                      <a:pt x="8639" y="18458"/>
                    </a:lnTo>
                    <a:lnTo>
                      <a:pt x="10210" y="19243"/>
                    </a:lnTo>
                    <a:lnTo>
                      <a:pt x="10996" y="19832"/>
                    </a:lnTo>
                    <a:lnTo>
                      <a:pt x="11389" y="20421"/>
                    </a:lnTo>
                    <a:lnTo>
                      <a:pt x="12174" y="20814"/>
                    </a:lnTo>
                    <a:lnTo>
                      <a:pt x="12959" y="21599"/>
                    </a:lnTo>
                    <a:lnTo>
                      <a:pt x="14530" y="20814"/>
                    </a:lnTo>
                    <a:lnTo>
                      <a:pt x="16494" y="16887"/>
                    </a:lnTo>
                    <a:lnTo>
                      <a:pt x="17672" y="15119"/>
                    </a:lnTo>
                    <a:lnTo>
                      <a:pt x="18458" y="12959"/>
                    </a:lnTo>
                    <a:lnTo>
                      <a:pt x="20421" y="9621"/>
                    </a:lnTo>
                    <a:lnTo>
                      <a:pt x="20814" y="9425"/>
                    </a:lnTo>
                    <a:lnTo>
                      <a:pt x="21207" y="8639"/>
                    </a:lnTo>
                    <a:lnTo>
                      <a:pt x="21600" y="7461"/>
                    </a:lnTo>
                    <a:lnTo>
                      <a:pt x="21207" y="6480"/>
                    </a:lnTo>
                    <a:lnTo>
                      <a:pt x="19243" y="4516"/>
                    </a:lnTo>
                    <a:lnTo>
                      <a:pt x="20029" y="2159"/>
                    </a:lnTo>
                    <a:lnTo>
                      <a:pt x="13745" y="0"/>
                    </a:lnTo>
                    <a:lnTo>
                      <a:pt x="13745" y="196"/>
                    </a:lnTo>
                    <a:lnTo>
                      <a:pt x="12959" y="196"/>
                    </a:lnTo>
                    <a:lnTo>
                      <a:pt x="12567" y="392"/>
                    </a:lnTo>
                    <a:lnTo>
                      <a:pt x="11781" y="589"/>
                    </a:lnTo>
                    <a:lnTo>
                      <a:pt x="11389" y="785"/>
                    </a:lnTo>
                    <a:lnTo>
                      <a:pt x="11389" y="1767"/>
                    </a:lnTo>
                    <a:lnTo>
                      <a:pt x="10996" y="2356"/>
                    </a:lnTo>
                    <a:lnTo>
                      <a:pt x="10996" y="2552"/>
                    </a:lnTo>
                    <a:lnTo>
                      <a:pt x="10603" y="2945"/>
                    </a:lnTo>
                    <a:lnTo>
                      <a:pt x="8639" y="215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5" name="AutoShape 46">
                <a:extLst>
                  <a:ext uri="{FF2B5EF4-FFF2-40B4-BE49-F238E27FC236}">
                    <a16:creationId xmlns:a16="http://schemas.microsoft.com/office/drawing/2014/main" id="{389FF0EE-E38F-4D5D-8DF5-CF11C1A51110}"/>
                  </a:ext>
                </a:extLst>
              </p:cNvPr>
              <p:cNvSpPr>
                <a:spLocks/>
              </p:cNvSpPr>
              <p:nvPr/>
            </p:nvSpPr>
            <p:spPr bwMode="auto">
              <a:xfrm>
                <a:off x="475266" y="0"/>
                <a:ext cx="137255" cy="98469"/>
              </a:xfrm>
              <a:custGeom>
                <a:avLst/>
                <a:gdLst>
                  <a:gd name="T0" fmla="*/ 68628 w 21600"/>
                  <a:gd name="T1" fmla="*/ 49235 h 21600"/>
                  <a:gd name="T2" fmla="*/ 68628 w 21600"/>
                  <a:gd name="T3" fmla="*/ 49235 h 21600"/>
                  <a:gd name="T4" fmla="*/ 68628 w 21600"/>
                  <a:gd name="T5" fmla="*/ 49235 h 21600"/>
                  <a:gd name="T6" fmla="*/ 68628 w 21600"/>
                  <a:gd name="T7" fmla="*/ 4923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895" y="0"/>
                    </a:moveTo>
                    <a:lnTo>
                      <a:pt x="2478" y="4595"/>
                    </a:lnTo>
                    <a:lnTo>
                      <a:pt x="0" y="7353"/>
                    </a:lnTo>
                    <a:lnTo>
                      <a:pt x="708" y="9191"/>
                    </a:lnTo>
                    <a:lnTo>
                      <a:pt x="1062" y="10570"/>
                    </a:lnTo>
                    <a:lnTo>
                      <a:pt x="2478" y="12408"/>
                    </a:lnTo>
                    <a:lnTo>
                      <a:pt x="3186" y="12408"/>
                    </a:lnTo>
                    <a:lnTo>
                      <a:pt x="3895" y="12868"/>
                    </a:lnTo>
                    <a:lnTo>
                      <a:pt x="4957" y="12868"/>
                    </a:lnTo>
                    <a:lnTo>
                      <a:pt x="5665" y="13787"/>
                    </a:lnTo>
                    <a:lnTo>
                      <a:pt x="5311" y="14246"/>
                    </a:lnTo>
                    <a:lnTo>
                      <a:pt x="4957" y="15165"/>
                    </a:lnTo>
                    <a:lnTo>
                      <a:pt x="4249" y="16085"/>
                    </a:lnTo>
                    <a:lnTo>
                      <a:pt x="4249" y="17004"/>
                    </a:lnTo>
                    <a:lnTo>
                      <a:pt x="4603" y="18382"/>
                    </a:lnTo>
                    <a:lnTo>
                      <a:pt x="5665" y="19761"/>
                    </a:lnTo>
                    <a:lnTo>
                      <a:pt x="6373" y="20221"/>
                    </a:lnTo>
                    <a:lnTo>
                      <a:pt x="11331" y="20221"/>
                    </a:lnTo>
                    <a:lnTo>
                      <a:pt x="14163" y="21599"/>
                    </a:lnTo>
                    <a:lnTo>
                      <a:pt x="21599" y="9651"/>
                    </a:lnTo>
                    <a:lnTo>
                      <a:pt x="20183" y="5514"/>
                    </a:lnTo>
                    <a:lnTo>
                      <a:pt x="16288" y="4595"/>
                    </a:lnTo>
                    <a:lnTo>
                      <a:pt x="9914" y="0"/>
                    </a:lnTo>
                    <a:lnTo>
                      <a:pt x="9560" y="2757"/>
                    </a:lnTo>
                    <a:lnTo>
                      <a:pt x="7081" y="2297"/>
                    </a:lnTo>
                    <a:lnTo>
                      <a:pt x="3895"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6" name="AutoShape 47">
                <a:extLst>
                  <a:ext uri="{FF2B5EF4-FFF2-40B4-BE49-F238E27FC236}">
                    <a16:creationId xmlns:a16="http://schemas.microsoft.com/office/drawing/2014/main" id="{C14600E7-5003-4AAD-8436-07E229ADF20D}"/>
                  </a:ext>
                </a:extLst>
              </p:cNvPr>
              <p:cNvSpPr>
                <a:spLocks/>
              </p:cNvSpPr>
              <p:nvPr/>
            </p:nvSpPr>
            <p:spPr bwMode="auto">
              <a:xfrm>
                <a:off x="505995" y="140370"/>
                <a:ext cx="52239" cy="48188"/>
              </a:xfrm>
              <a:custGeom>
                <a:avLst/>
                <a:gdLst>
                  <a:gd name="T0" fmla="*/ 26120 w 21600"/>
                  <a:gd name="T1" fmla="*/ 24094 h 21600"/>
                  <a:gd name="T2" fmla="*/ 26120 w 21600"/>
                  <a:gd name="T3" fmla="*/ 24094 h 21600"/>
                  <a:gd name="T4" fmla="*/ 26120 w 21600"/>
                  <a:gd name="T5" fmla="*/ 24094 h 21600"/>
                  <a:gd name="T6" fmla="*/ 26120 w 21600"/>
                  <a:gd name="T7" fmla="*/ 2409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147" y="3756"/>
                    </a:moveTo>
                    <a:lnTo>
                      <a:pt x="13147" y="2817"/>
                    </a:lnTo>
                    <a:lnTo>
                      <a:pt x="12208" y="1878"/>
                    </a:lnTo>
                    <a:lnTo>
                      <a:pt x="10330" y="939"/>
                    </a:lnTo>
                    <a:lnTo>
                      <a:pt x="9391" y="0"/>
                    </a:lnTo>
                    <a:lnTo>
                      <a:pt x="4695" y="0"/>
                    </a:lnTo>
                    <a:lnTo>
                      <a:pt x="3756" y="1878"/>
                    </a:lnTo>
                    <a:lnTo>
                      <a:pt x="1878" y="3756"/>
                    </a:lnTo>
                    <a:lnTo>
                      <a:pt x="939" y="5634"/>
                    </a:lnTo>
                    <a:lnTo>
                      <a:pt x="939" y="7513"/>
                    </a:lnTo>
                    <a:lnTo>
                      <a:pt x="0" y="9391"/>
                    </a:lnTo>
                    <a:lnTo>
                      <a:pt x="939" y="11269"/>
                    </a:lnTo>
                    <a:lnTo>
                      <a:pt x="5634" y="15965"/>
                    </a:lnTo>
                    <a:lnTo>
                      <a:pt x="7513" y="16904"/>
                    </a:lnTo>
                    <a:lnTo>
                      <a:pt x="9391" y="18782"/>
                    </a:lnTo>
                    <a:lnTo>
                      <a:pt x="13147" y="20660"/>
                    </a:lnTo>
                    <a:lnTo>
                      <a:pt x="13147" y="21600"/>
                    </a:lnTo>
                    <a:lnTo>
                      <a:pt x="13147" y="20660"/>
                    </a:lnTo>
                    <a:lnTo>
                      <a:pt x="15026" y="20660"/>
                    </a:lnTo>
                    <a:lnTo>
                      <a:pt x="16904" y="18782"/>
                    </a:lnTo>
                    <a:lnTo>
                      <a:pt x="18782" y="17843"/>
                    </a:lnTo>
                    <a:lnTo>
                      <a:pt x="19721" y="15965"/>
                    </a:lnTo>
                    <a:lnTo>
                      <a:pt x="21600" y="15026"/>
                    </a:lnTo>
                    <a:lnTo>
                      <a:pt x="21600" y="11269"/>
                    </a:lnTo>
                    <a:lnTo>
                      <a:pt x="15026" y="4695"/>
                    </a:lnTo>
                    <a:lnTo>
                      <a:pt x="13147" y="3756"/>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7" name="AutoShape 48">
                <a:extLst>
                  <a:ext uri="{FF2B5EF4-FFF2-40B4-BE49-F238E27FC236}">
                    <a16:creationId xmlns:a16="http://schemas.microsoft.com/office/drawing/2014/main" id="{99F6AD4D-4523-4710-B672-36DFCC9A7CA1}"/>
                  </a:ext>
                </a:extLst>
              </p:cNvPr>
              <p:cNvSpPr>
                <a:spLocks/>
              </p:cNvSpPr>
              <p:nvPr/>
            </p:nvSpPr>
            <p:spPr bwMode="auto">
              <a:xfrm>
                <a:off x="238657" y="316357"/>
                <a:ext cx="380010" cy="431588"/>
              </a:xfrm>
              <a:custGeom>
                <a:avLst/>
                <a:gdLst>
                  <a:gd name="T0" fmla="*/ 190005 w 21600"/>
                  <a:gd name="T1" fmla="*/ 215794 h 21600"/>
                  <a:gd name="T2" fmla="*/ 190005 w 21600"/>
                  <a:gd name="T3" fmla="*/ 215794 h 21600"/>
                  <a:gd name="T4" fmla="*/ 190005 w 21600"/>
                  <a:gd name="T5" fmla="*/ 215794 h 21600"/>
                  <a:gd name="T6" fmla="*/ 190005 w 21600"/>
                  <a:gd name="T7" fmla="*/ 21579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957" y="2726"/>
                    </a:moveTo>
                    <a:lnTo>
                      <a:pt x="19414" y="2306"/>
                    </a:lnTo>
                    <a:lnTo>
                      <a:pt x="19157" y="2306"/>
                    </a:lnTo>
                    <a:lnTo>
                      <a:pt x="20185" y="2201"/>
                    </a:lnTo>
                    <a:lnTo>
                      <a:pt x="20057" y="2201"/>
                    </a:lnTo>
                    <a:lnTo>
                      <a:pt x="20442" y="2201"/>
                    </a:lnTo>
                    <a:lnTo>
                      <a:pt x="20957" y="1992"/>
                    </a:lnTo>
                    <a:lnTo>
                      <a:pt x="21085" y="1782"/>
                    </a:lnTo>
                    <a:lnTo>
                      <a:pt x="21085" y="1572"/>
                    </a:lnTo>
                    <a:lnTo>
                      <a:pt x="21214" y="1363"/>
                    </a:lnTo>
                    <a:lnTo>
                      <a:pt x="21214" y="1153"/>
                    </a:lnTo>
                    <a:lnTo>
                      <a:pt x="20185" y="1048"/>
                    </a:lnTo>
                    <a:lnTo>
                      <a:pt x="19928" y="524"/>
                    </a:lnTo>
                    <a:lnTo>
                      <a:pt x="19414" y="209"/>
                    </a:lnTo>
                    <a:lnTo>
                      <a:pt x="18128" y="314"/>
                    </a:lnTo>
                    <a:lnTo>
                      <a:pt x="16585" y="0"/>
                    </a:lnTo>
                    <a:lnTo>
                      <a:pt x="16457" y="209"/>
                    </a:lnTo>
                    <a:lnTo>
                      <a:pt x="16071" y="419"/>
                    </a:lnTo>
                    <a:lnTo>
                      <a:pt x="15814" y="629"/>
                    </a:lnTo>
                    <a:lnTo>
                      <a:pt x="15428" y="629"/>
                    </a:lnTo>
                    <a:lnTo>
                      <a:pt x="15042" y="733"/>
                    </a:lnTo>
                    <a:lnTo>
                      <a:pt x="14785" y="733"/>
                    </a:lnTo>
                    <a:lnTo>
                      <a:pt x="14399" y="838"/>
                    </a:lnTo>
                    <a:lnTo>
                      <a:pt x="14142" y="943"/>
                    </a:lnTo>
                    <a:lnTo>
                      <a:pt x="13885" y="1153"/>
                    </a:lnTo>
                    <a:lnTo>
                      <a:pt x="13757" y="1363"/>
                    </a:lnTo>
                    <a:lnTo>
                      <a:pt x="13757" y="1467"/>
                    </a:lnTo>
                    <a:lnTo>
                      <a:pt x="13628" y="1677"/>
                    </a:lnTo>
                    <a:lnTo>
                      <a:pt x="13371" y="1887"/>
                    </a:lnTo>
                    <a:lnTo>
                      <a:pt x="12599" y="1887"/>
                    </a:lnTo>
                    <a:lnTo>
                      <a:pt x="12599" y="1782"/>
                    </a:lnTo>
                    <a:lnTo>
                      <a:pt x="12471" y="1782"/>
                    </a:lnTo>
                    <a:lnTo>
                      <a:pt x="12471" y="1677"/>
                    </a:lnTo>
                    <a:lnTo>
                      <a:pt x="12214" y="1677"/>
                    </a:lnTo>
                    <a:lnTo>
                      <a:pt x="11957" y="1782"/>
                    </a:lnTo>
                    <a:lnTo>
                      <a:pt x="11442" y="2201"/>
                    </a:lnTo>
                    <a:lnTo>
                      <a:pt x="11314" y="2411"/>
                    </a:lnTo>
                    <a:lnTo>
                      <a:pt x="11314" y="2516"/>
                    </a:lnTo>
                    <a:lnTo>
                      <a:pt x="11185" y="2516"/>
                    </a:lnTo>
                    <a:lnTo>
                      <a:pt x="10800" y="2831"/>
                    </a:lnTo>
                    <a:lnTo>
                      <a:pt x="10414" y="2935"/>
                    </a:lnTo>
                    <a:lnTo>
                      <a:pt x="10157" y="3040"/>
                    </a:lnTo>
                    <a:lnTo>
                      <a:pt x="9900" y="3250"/>
                    </a:lnTo>
                    <a:lnTo>
                      <a:pt x="9642" y="3669"/>
                    </a:lnTo>
                    <a:lnTo>
                      <a:pt x="9514" y="3984"/>
                    </a:lnTo>
                    <a:lnTo>
                      <a:pt x="9514" y="4299"/>
                    </a:lnTo>
                    <a:lnTo>
                      <a:pt x="8742" y="5976"/>
                    </a:lnTo>
                    <a:lnTo>
                      <a:pt x="7457" y="7864"/>
                    </a:lnTo>
                    <a:lnTo>
                      <a:pt x="7328" y="7968"/>
                    </a:lnTo>
                    <a:lnTo>
                      <a:pt x="7071" y="8388"/>
                    </a:lnTo>
                    <a:lnTo>
                      <a:pt x="6557" y="9436"/>
                    </a:lnTo>
                    <a:lnTo>
                      <a:pt x="6428" y="9646"/>
                    </a:lnTo>
                    <a:lnTo>
                      <a:pt x="6299" y="9961"/>
                    </a:lnTo>
                    <a:lnTo>
                      <a:pt x="6042" y="10485"/>
                    </a:lnTo>
                    <a:lnTo>
                      <a:pt x="5271" y="11743"/>
                    </a:lnTo>
                    <a:lnTo>
                      <a:pt x="4628" y="12058"/>
                    </a:lnTo>
                    <a:lnTo>
                      <a:pt x="3471" y="13316"/>
                    </a:lnTo>
                    <a:lnTo>
                      <a:pt x="2057" y="14050"/>
                    </a:lnTo>
                    <a:lnTo>
                      <a:pt x="1928" y="14365"/>
                    </a:lnTo>
                    <a:lnTo>
                      <a:pt x="1671" y="14574"/>
                    </a:lnTo>
                    <a:lnTo>
                      <a:pt x="1414" y="14679"/>
                    </a:lnTo>
                    <a:lnTo>
                      <a:pt x="1285" y="14784"/>
                    </a:lnTo>
                    <a:lnTo>
                      <a:pt x="1028" y="14889"/>
                    </a:lnTo>
                    <a:lnTo>
                      <a:pt x="899" y="15203"/>
                    </a:lnTo>
                    <a:lnTo>
                      <a:pt x="642" y="15623"/>
                    </a:lnTo>
                    <a:lnTo>
                      <a:pt x="514" y="15728"/>
                    </a:lnTo>
                    <a:lnTo>
                      <a:pt x="128" y="16357"/>
                    </a:lnTo>
                    <a:lnTo>
                      <a:pt x="0" y="16986"/>
                    </a:lnTo>
                    <a:lnTo>
                      <a:pt x="257" y="17510"/>
                    </a:lnTo>
                    <a:lnTo>
                      <a:pt x="642" y="17825"/>
                    </a:lnTo>
                    <a:lnTo>
                      <a:pt x="642" y="18034"/>
                    </a:lnTo>
                    <a:lnTo>
                      <a:pt x="514" y="18034"/>
                    </a:lnTo>
                    <a:lnTo>
                      <a:pt x="514" y="18139"/>
                    </a:lnTo>
                    <a:lnTo>
                      <a:pt x="385" y="18244"/>
                    </a:lnTo>
                    <a:lnTo>
                      <a:pt x="385" y="18768"/>
                    </a:lnTo>
                    <a:lnTo>
                      <a:pt x="128" y="19083"/>
                    </a:lnTo>
                    <a:lnTo>
                      <a:pt x="128" y="19922"/>
                    </a:lnTo>
                    <a:lnTo>
                      <a:pt x="257" y="20132"/>
                    </a:lnTo>
                    <a:lnTo>
                      <a:pt x="257" y="20341"/>
                    </a:lnTo>
                    <a:lnTo>
                      <a:pt x="514" y="20656"/>
                    </a:lnTo>
                    <a:lnTo>
                      <a:pt x="642" y="20970"/>
                    </a:lnTo>
                    <a:lnTo>
                      <a:pt x="1028" y="21180"/>
                    </a:lnTo>
                    <a:lnTo>
                      <a:pt x="1285" y="21390"/>
                    </a:lnTo>
                    <a:lnTo>
                      <a:pt x="1799" y="21600"/>
                    </a:lnTo>
                    <a:lnTo>
                      <a:pt x="1928" y="21600"/>
                    </a:lnTo>
                    <a:lnTo>
                      <a:pt x="2314" y="21495"/>
                    </a:lnTo>
                    <a:lnTo>
                      <a:pt x="2699" y="21285"/>
                    </a:lnTo>
                    <a:lnTo>
                      <a:pt x="3214" y="20866"/>
                    </a:lnTo>
                    <a:lnTo>
                      <a:pt x="3342" y="20656"/>
                    </a:lnTo>
                    <a:lnTo>
                      <a:pt x="3471" y="20551"/>
                    </a:lnTo>
                    <a:lnTo>
                      <a:pt x="3471" y="20132"/>
                    </a:lnTo>
                    <a:lnTo>
                      <a:pt x="3599" y="19922"/>
                    </a:lnTo>
                    <a:lnTo>
                      <a:pt x="3599" y="19712"/>
                    </a:lnTo>
                    <a:lnTo>
                      <a:pt x="3728" y="19712"/>
                    </a:lnTo>
                    <a:lnTo>
                      <a:pt x="3728" y="19607"/>
                    </a:lnTo>
                    <a:lnTo>
                      <a:pt x="3985" y="19607"/>
                    </a:lnTo>
                    <a:lnTo>
                      <a:pt x="4114" y="19502"/>
                    </a:lnTo>
                    <a:lnTo>
                      <a:pt x="4371" y="19398"/>
                    </a:lnTo>
                    <a:lnTo>
                      <a:pt x="4499" y="19293"/>
                    </a:lnTo>
                    <a:lnTo>
                      <a:pt x="4499" y="19188"/>
                    </a:lnTo>
                    <a:lnTo>
                      <a:pt x="4628" y="19083"/>
                    </a:lnTo>
                    <a:lnTo>
                      <a:pt x="4885" y="18768"/>
                    </a:lnTo>
                    <a:lnTo>
                      <a:pt x="5142" y="18139"/>
                    </a:lnTo>
                    <a:lnTo>
                      <a:pt x="5142" y="17825"/>
                    </a:lnTo>
                    <a:lnTo>
                      <a:pt x="5528" y="18664"/>
                    </a:lnTo>
                    <a:lnTo>
                      <a:pt x="5657" y="18664"/>
                    </a:lnTo>
                    <a:lnTo>
                      <a:pt x="5914" y="18559"/>
                    </a:lnTo>
                    <a:lnTo>
                      <a:pt x="6171" y="18349"/>
                    </a:lnTo>
                    <a:lnTo>
                      <a:pt x="6428" y="17825"/>
                    </a:lnTo>
                    <a:lnTo>
                      <a:pt x="6428" y="16042"/>
                    </a:lnTo>
                    <a:lnTo>
                      <a:pt x="6557" y="15203"/>
                    </a:lnTo>
                    <a:lnTo>
                      <a:pt x="6557" y="13631"/>
                    </a:lnTo>
                    <a:lnTo>
                      <a:pt x="6299" y="13316"/>
                    </a:lnTo>
                    <a:lnTo>
                      <a:pt x="7714" y="12582"/>
                    </a:lnTo>
                    <a:lnTo>
                      <a:pt x="7842" y="11324"/>
                    </a:lnTo>
                    <a:lnTo>
                      <a:pt x="8485" y="10380"/>
                    </a:lnTo>
                    <a:lnTo>
                      <a:pt x="8614" y="9541"/>
                    </a:lnTo>
                    <a:lnTo>
                      <a:pt x="8871" y="9541"/>
                    </a:lnTo>
                    <a:lnTo>
                      <a:pt x="9000" y="9332"/>
                    </a:lnTo>
                    <a:lnTo>
                      <a:pt x="9771" y="8702"/>
                    </a:lnTo>
                    <a:lnTo>
                      <a:pt x="9900" y="8493"/>
                    </a:lnTo>
                    <a:lnTo>
                      <a:pt x="10157" y="8283"/>
                    </a:lnTo>
                    <a:lnTo>
                      <a:pt x="10157" y="7130"/>
                    </a:lnTo>
                    <a:lnTo>
                      <a:pt x="10285" y="7025"/>
                    </a:lnTo>
                    <a:lnTo>
                      <a:pt x="10414" y="7025"/>
                    </a:lnTo>
                    <a:lnTo>
                      <a:pt x="10542" y="6815"/>
                    </a:lnTo>
                    <a:lnTo>
                      <a:pt x="10671" y="6500"/>
                    </a:lnTo>
                    <a:lnTo>
                      <a:pt x="10671" y="6396"/>
                    </a:lnTo>
                    <a:lnTo>
                      <a:pt x="10928" y="5871"/>
                    </a:lnTo>
                    <a:lnTo>
                      <a:pt x="11442" y="5137"/>
                    </a:lnTo>
                    <a:lnTo>
                      <a:pt x="12599" y="4299"/>
                    </a:lnTo>
                    <a:lnTo>
                      <a:pt x="14399" y="3355"/>
                    </a:lnTo>
                    <a:lnTo>
                      <a:pt x="15042" y="3355"/>
                    </a:lnTo>
                    <a:lnTo>
                      <a:pt x="15300" y="3460"/>
                    </a:lnTo>
                    <a:lnTo>
                      <a:pt x="15557" y="3669"/>
                    </a:lnTo>
                    <a:lnTo>
                      <a:pt x="16714" y="3774"/>
                    </a:lnTo>
                    <a:lnTo>
                      <a:pt x="16971" y="3669"/>
                    </a:lnTo>
                    <a:lnTo>
                      <a:pt x="17100" y="3669"/>
                    </a:lnTo>
                    <a:lnTo>
                      <a:pt x="17357" y="3565"/>
                    </a:lnTo>
                    <a:lnTo>
                      <a:pt x="17485" y="3460"/>
                    </a:lnTo>
                    <a:lnTo>
                      <a:pt x="17742" y="3355"/>
                    </a:lnTo>
                    <a:lnTo>
                      <a:pt x="17742" y="3040"/>
                    </a:lnTo>
                    <a:lnTo>
                      <a:pt x="17871" y="2935"/>
                    </a:lnTo>
                    <a:lnTo>
                      <a:pt x="18000" y="2726"/>
                    </a:lnTo>
                    <a:lnTo>
                      <a:pt x="18257" y="2621"/>
                    </a:lnTo>
                    <a:lnTo>
                      <a:pt x="18899" y="2621"/>
                    </a:lnTo>
                    <a:lnTo>
                      <a:pt x="20957" y="3460"/>
                    </a:lnTo>
                    <a:lnTo>
                      <a:pt x="21085" y="3355"/>
                    </a:lnTo>
                    <a:lnTo>
                      <a:pt x="21085" y="2935"/>
                    </a:lnTo>
                    <a:lnTo>
                      <a:pt x="21600" y="2935"/>
                    </a:lnTo>
                    <a:lnTo>
                      <a:pt x="20957" y="2726"/>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8" name="AutoShape 49">
                <a:extLst>
                  <a:ext uri="{FF2B5EF4-FFF2-40B4-BE49-F238E27FC236}">
                    <a16:creationId xmlns:a16="http://schemas.microsoft.com/office/drawing/2014/main" id="{A100E99F-B266-483B-A867-CB05DCE519ED}"/>
                  </a:ext>
                </a:extLst>
              </p:cNvPr>
              <p:cNvSpPr>
                <a:spLocks/>
              </p:cNvSpPr>
              <p:nvPr/>
            </p:nvSpPr>
            <p:spPr bwMode="auto">
              <a:xfrm>
                <a:off x="22534" y="1041256"/>
                <a:ext cx="178226" cy="138276"/>
              </a:xfrm>
              <a:custGeom>
                <a:avLst/>
                <a:gdLst>
                  <a:gd name="T0" fmla="*/ 89113 w 21600"/>
                  <a:gd name="T1" fmla="*/ 69138 h 21600"/>
                  <a:gd name="T2" fmla="*/ 89113 w 21600"/>
                  <a:gd name="T3" fmla="*/ 69138 h 21600"/>
                  <a:gd name="T4" fmla="*/ 89113 w 21600"/>
                  <a:gd name="T5" fmla="*/ 69138 h 21600"/>
                  <a:gd name="T6" fmla="*/ 89113 w 21600"/>
                  <a:gd name="T7" fmla="*/ 691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053" y="7527"/>
                    </a:moveTo>
                    <a:lnTo>
                      <a:pt x="19412" y="7527"/>
                    </a:lnTo>
                    <a:lnTo>
                      <a:pt x="18592" y="7854"/>
                    </a:lnTo>
                    <a:lnTo>
                      <a:pt x="18045" y="8509"/>
                    </a:lnTo>
                    <a:lnTo>
                      <a:pt x="18045" y="8836"/>
                    </a:lnTo>
                    <a:lnTo>
                      <a:pt x="17772" y="8836"/>
                    </a:lnTo>
                    <a:lnTo>
                      <a:pt x="16678" y="10145"/>
                    </a:lnTo>
                    <a:lnTo>
                      <a:pt x="16131" y="11454"/>
                    </a:lnTo>
                    <a:lnTo>
                      <a:pt x="16678" y="12763"/>
                    </a:lnTo>
                    <a:lnTo>
                      <a:pt x="16405" y="12763"/>
                    </a:lnTo>
                    <a:lnTo>
                      <a:pt x="16131" y="13090"/>
                    </a:lnTo>
                    <a:lnTo>
                      <a:pt x="15858" y="13745"/>
                    </a:lnTo>
                    <a:lnTo>
                      <a:pt x="15311" y="14400"/>
                    </a:lnTo>
                    <a:lnTo>
                      <a:pt x="15037" y="15054"/>
                    </a:lnTo>
                    <a:lnTo>
                      <a:pt x="14491" y="15709"/>
                    </a:lnTo>
                    <a:lnTo>
                      <a:pt x="13124" y="19309"/>
                    </a:lnTo>
                    <a:lnTo>
                      <a:pt x="10663" y="19309"/>
                    </a:lnTo>
                    <a:lnTo>
                      <a:pt x="9296" y="18981"/>
                    </a:lnTo>
                    <a:lnTo>
                      <a:pt x="8749" y="18981"/>
                    </a:lnTo>
                    <a:lnTo>
                      <a:pt x="8202" y="19309"/>
                    </a:lnTo>
                    <a:lnTo>
                      <a:pt x="7655" y="19309"/>
                    </a:lnTo>
                    <a:lnTo>
                      <a:pt x="7108" y="19636"/>
                    </a:lnTo>
                    <a:lnTo>
                      <a:pt x="6835" y="19963"/>
                    </a:lnTo>
                    <a:lnTo>
                      <a:pt x="6562" y="19636"/>
                    </a:lnTo>
                    <a:lnTo>
                      <a:pt x="5194" y="19636"/>
                    </a:lnTo>
                    <a:lnTo>
                      <a:pt x="4648" y="19963"/>
                    </a:lnTo>
                    <a:lnTo>
                      <a:pt x="4374" y="20290"/>
                    </a:lnTo>
                    <a:lnTo>
                      <a:pt x="4101" y="20945"/>
                    </a:lnTo>
                    <a:lnTo>
                      <a:pt x="4101" y="21600"/>
                    </a:lnTo>
                    <a:lnTo>
                      <a:pt x="3554" y="21600"/>
                    </a:lnTo>
                    <a:lnTo>
                      <a:pt x="3281" y="21272"/>
                    </a:lnTo>
                    <a:lnTo>
                      <a:pt x="2734" y="20945"/>
                    </a:lnTo>
                    <a:lnTo>
                      <a:pt x="2460" y="20618"/>
                    </a:lnTo>
                    <a:lnTo>
                      <a:pt x="2460" y="19963"/>
                    </a:lnTo>
                    <a:lnTo>
                      <a:pt x="2187" y="19963"/>
                    </a:lnTo>
                    <a:lnTo>
                      <a:pt x="2187" y="18654"/>
                    </a:lnTo>
                    <a:lnTo>
                      <a:pt x="2460" y="17672"/>
                    </a:lnTo>
                    <a:lnTo>
                      <a:pt x="2734" y="17018"/>
                    </a:lnTo>
                    <a:lnTo>
                      <a:pt x="3007" y="16690"/>
                    </a:lnTo>
                    <a:lnTo>
                      <a:pt x="3554" y="16690"/>
                    </a:lnTo>
                    <a:lnTo>
                      <a:pt x="4101" y="16036"/>
                    </a:lnTo>
                    <a:lnTo>
                      <a:pt x="3281" y="15054"/>
                    </a:lnTo>
                    <a:lnTo>
                      <a:pt x="3827" y="14400"/>
                    </a:lnTo>
                    <a:lnTo>
                      <a:pt x="4101" y="13090"/>
                    </a:lnTo>
                    <a:lnTo>
                      <a:pt x="4101" y="11454"/>
                    </a:lnTo>
                    <a:lnTo>
                      <a:pt x="3554" y="9818"/>
                    </a:lnTo>
                    <a:lnTo>
                      <a:pt x="4101" y="8181"/>
                    </a:lnTo>
                    <a:lnTo>
                      <a:pt x="4374" y="6872"/>
                    </a:lnTo>
                    <a:lnTo>
                      <a:pt x="4921" y="6545"/>
                    </a:lnTo>
                    <a:lnTo>
                      <a:pt x="5194" y="6218"/>
                    </a:lnTo>
                    <a:lnTo>
                      <a:pt x="5194" y="5563"/>
                    </a:lnTo>
                    <a:lnTo>
                      <a:pt x="4921" y="5236"/>
                    </a:lnTo>
                    <a:lnTo>
                      <a:pt x="3827" y="4581"/>
                    </a:lnTo>
                    <a:lnTo>
                      <a:pt x="3554" y="4581"/>
                    </a:lnTo>
                    <a:lnTo>
                      <a:pt x="1367" y="4909"/>
                    </a:lnTo>
                    <a:lnTo>
                      <a:pt x="546" y="4581"/>
                    </a:lnTo>
                    <a:lnTo>
                      <a:pt x="546" y="3272"/>
                    </a:lnTo>
                    <a:lnTo>
                      <a:pt x="273" y="2618"/>
                    </a:lnTo>
                    <a:lnTo>
                      <a:pt x="0" y="2290"/>
                    </a:lnTo>
                    <a:lnTo>
                      <a:pt x="273" y="2290"/>
                    </a:lnTo>
                    <a:lnTo>
                      <a:pt x="273" y="1636"/>
                    </a:lnTo>
                    <a:lnTo>
                      <a:pt x="1093" y="1636"/>
                    </a:lnTo>
                    <a:lnTo>
                      <a:pt x="2460" y="0"/>
                    </a:lnTo>
                    <a:lnTo>
                      <a:pt x="3281" y="0"/>
                    </a:lnTo>
                    <a:lnTo>
                      <a:pt x="3554" y="327"/>
                    </a:lnTo>
                    <a:lnTo>
                      <a:pt x="7382" y="981"/>
                    </a:lnTo>
                    <a:lnTo>
                      <a:pt x="9843" y="981"/>
                    </a:lnTo>
                    <a:lnTo>
                      <a:pt x="11483" y="1309"/>
                    </a:lnTo>
                    <a:lnTo>
                      <a:pt x="13397" y="654"/>
                    </a:lnTo>
                    <a:lnTo>
                      <a:pt x="13397" y="981"/>
                    </a:lnTo>
                    <a:lnTo>
                      <a:pt x="13670" y="981"/>
                    </a:lnTo>
                    <a:lnTo>
                      <a:pt x="13944" y="1309"/>
                    </a:lnTo>
                    <a:lnTo>
                      <a:pt x="13944" y="1963"/>
                    </a:lnTo>
                    <a:lnTo>
                      <a:pt x="14217" y="1963"/>
                    </a:lnTo>
                    <a:lnTo>
                      <a:pt x="14764" y="2618"/>
                    </a:lnTo>
                    <a:lnTo>
                      <a:pt x="15311" y="2945"/>
                    </a:lnTo>
                    <a:lnTo>
                      <a:pt x="15584" y="2945"/>
                    </a:lnTo>
                    <a:lnTo>
                      <a:pt x="15858" y="3272"/>
                    </a:lnTo>
                    <a:lnTo>
                      <a:pt x="16405" y="3599"/>
                    </a:lnTo>
                    <a:lnTo>
                      <a:pt x="17225" y="4581"/>
                    </a:lnTo>
                    <a:lnTo>
                      <a:pt x="17225" y="4254"/>
                    </a:lnTo>
                    <a:lnTo>
                      <a:pt x="18318" y="5890"/>
                    </a:lnTo>
                    <a:lnTo>
                      <a:pt x="21600" y="7200"/>
                    </a:lnTo>
                    <a:lnTo>
                      <a:pt x="21053" y="752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9" name="AutoShape 50">
                <a:extLst>
                  <a:ext uri="{FF2B5EF4-FFF2-40B4-BE49-F238E27FC236}">
                    <a16:creationId xmlns:a16="http://schemas.microsoft.com/office/drawing/2014/main" id="{FE2FA537-996D-4C1F-A193-D86656BDA8C3}"/>
                  </a:ext>
                </a:extLst>
              </p:cNvPr>
              <p:cNvSpPr>
                <a:spLocks/>
              </p:cNvSpPr>
              <p:nvPr/>
            </p:nvSpPr>
            <p:spPr bwMode="auto">
              <a:xfrm>
                <a:off x="248900" y="1001449"/>
                <a:ext cx="176177" cy="152942"/>
              </a:xfrm>
              <a:custGeom>
                <a:avLst/>
                <a:gdLst>
                  <a:gd name="T0" fmla="*/ 88089 w 21600"/>
                  <a:gd name="T1" fmla="*/ 76471 h 21600"/>
                  <a:gd name="T2" fmla="*/ 88089 w 21600"/>
                  <a:gd name="T3" fmla="*/ 76471 h 21600"/>
                  <a:gd name="T4" fmla="*/ 88089 w 21600"/>
                  <a:gd name="T5" fmla="*/ 76471 h 21600"/>
                  <a:gd name="T6" fmla="*/ 88089 w 21600"/>
                  <a:gd name="T7" fmla="*/ 7647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015" y="2071"/>
                    </a:moveTo>
                    <a:lnTo>
                      <a:pt x="12738" y="2367"/>
                    </a:lnTo>
                    <a:lnTo>
                      <a:pt x="13015" y="2663"/>
                    </a:lnTo>
                    <a:lnTo>
                      <a:pt x="13015" y="2958"/>
                    </a:lnTo>
                    <a:lnTo>
                      <a:pt x="11630" y="3550"/>
                    </a:lnTo>
                    <a:lnTo>
                      <a:pt x="10523" y="4142"/>
                    </a:lnTo>
                    <a:lnTo>
                      <a:pt x="10800" y="4734"/>
                    </a:lnTo>
                    <a:lnTo>
                      <a:pt x="11353" y="5030"/>
                    </a:lnTo>
                    <a:lnTo>
                      <a:pt x="11630" y="5621"/>
                    </a:lnTo>
                    <a:lnTo>
                      <a:pt x="12184" y="6213"/>
                    </a:lnTo>
                    <a:lnTo>
                      <a:pt x="13015" y="6805"/>
                    </a:lnTo>
                    <a:lnTo>
                      <a:pt x="13569" y="7397"/>
                    </a:lnTo>
                    <a:lnTo>
                      <a:pt x="14400" y="7693"/>
                    </a:lnTo>
                    <a:lnTo>
                      <a:pt x="14123" y="8284"/>
                    </a:lnTo>
                    <a:lnTo>
                      <a:pt x="14400" y="8580"/>
                    </a:lnTo>
                    <a:lnTo>
                      <a:pt x="14400" y="9172"/>
                    </a:lnTo>
                    <a:lnTo>
                      <a:pt x="14953" y="9468"/>
                    </a:lnTo>
                    <a:lnTo>
                      <a:pt x="19107" y="13315"/>
                    </a:lnTo>
                    <a:lnTo>
                      <a:pt x="20492" y="15090"/>
                    </a:lnTo>
                    <a:lnTo>
                      <a:pt x="21600" y="17753"/>
                    </a:lnTo>
                    <a:lnTo>
                      <a:pt x="21046" y="18641"/>
                    </a:lnTo>
                    <a:lnTo>
                      <a:pt x="19938" y="17457"/>
                    </a:lnTo>
                    <a:lnTo>
                      <a:pt x="19107" y="17457"/>
                    </a:lnTo>
                    <a:lnTo>
                      <a:pt x="18553" y="18049"/>
                    </a:lnTo>
                    <a:lnTo>
                      <a:pt x="19107" y="19528"/>
                    </a:lnTo>
                    <a:lnTo>
                      <a:pt x="18000" y="19824"/>
                    </a:lnTo>
                    <a:lnTo>
                      <a:pt x="18000" y="21008"/>
                    </a:lnTo>
                    <a:lnTo>
                      <a:pt x="17169" y="21599"/>
                    </a:lnTo>
                    <a:lnTo>
                      <a:pt x="16338" y="21008"/>
                    </a:lnTo>
                    <a:lnTo>
                      <a:pt x="16615" y="19824"/>
                    </a:lnTo>
                    <a:lnTo>
                      <a:pt x="16061" y="19232"/>
                    </a:lnTo>
                    <a:lnTo>
                      <a:pt x="16061" y="18936"/>
                    </a:lnTo>
                    <a:lnTo>
                      <a:pt x="16892" y="18936"/>
                    </a:lnTo>
                    <a:lnTo>
                      <a:pt x="16892" y="16569"/>
                    </a:lnTo>
                    <a:lnTo>
                      <a:pt x="15784" y="16273"/>
                    </a:lnTo>
                    <a:lnTo>
                      <a:pt x="15230" y="15682"/>
                    </a:lnTo>
                    <a:lnTo>
                      <a:pt x="12184" y="13610"/>
                    </a:lnTo>
                    <a:lnTo>
                      <a:pt x="11076" y="12427"/>
                    </a:lnTo>
                    <a:lnTo>
                      <a:pt x="10246" y="10947"/>
                    </a:lnTo>
                    <a:lnTo>
                      <a:pt x="6923" y="7989"/>
                    </a:lnTo>
                    <a:lnTo>
                      <a:pt x="6923" y="7101"/>
                    </a:lnTo>
                    <a:lnTo>
                      <a:pt x="6646" y="6509"/>
                    </a:lnTo>
                    <a:lnTo>
                      <a:pt x="6092" y="5917"/>
                    </a:lnTo>
                    <a:lnTo>
                      <a:pt x="5261" y="5621"/>
                    </a:lnTo>
                    <a:lnTo>
                      <a:pt x="2492" y="7101"/>
                    </a:lnTo>
                    <a:lnTo>
                      <a:pt x="1661" y="7101"/>
                    </a:lnTo>
                    <a:lnTo>
                      <a:pt x="1661" y="6213"/>
                    </a:lnTo>
                    <a:lnTo>
                      <a:pt x="276" y="4734"/>
                    </a:lnTo>
                    <a:lnTo>
                      <a:pt x="0" y="4142"/>
                    </a:lnTo>
                    <a:lnTo>
                      <a:pt x="0" y="3254"/>
                    </a:lnTo>
                    <a:lnTo>
                      <a:pt x="1661" y="3254"/>
                    </a:lnTo>
                    <a:lnTo>
                      <a:pt x="1938" y="3550"/>
                    </a:lnTo>
                    <a:lnTo>
                      <a:pt x="2215" y="3550"/>
                    </a:lnTo>
                    <a:lnTo>
                      <a:pt x="3876" y="2367"/>
                    </a:lnTo>
                    <a:lnTo>
                      <a:pt x="3323" y="1775"/>
                    </a:lnTo>
                    <a:lnTo>
                      <a:pt x="4153" y="1479"/>
                    </a:lnTo>
                    <a:lnTo>
                      <a:pt x="4153" y="2071"/>
                    </a:lnTo>
                    <a:lnTo>
                      <a:pt x="4430" y="2367"/>
                    </a:lnTo>
                    <a:lnTo>
                      <a:pt x="4707" y="2071"/>
                    </a:lnTo>
                    <a:lnTo>
                      <a:pt x="4984" y="2071"/>
                    </a:lnTo>
                    <a:lnTo>
                      <a:pt x="5538" y="1775"/>
                    </a:lnTo>
                    <a:lnTo>
                      <a:pt x="5538" y="1479"/>
                    </a:lnTo>
                    <a:lnTo>
                      <a:pt x="5815" y="1479"/>
                    </a:lnTo>
                    <a:lnTo>
                      <a:pt x="6092" y="1183"/>
                    </a:lnTo>
                    <a:lnTo>
                      <a:pt x="6092" y="1479"/>
                    </a:lnTo>
                    <a:lnTo>
                      <a:pt x="6369" y="1775"/>
                    </a:lnTo>
                    <a:lnTo>
                      <a:pt x="6646" y="1775"/>
                    </a:lnTo>
                    <a:lnTo>
                      <a:pt x="6646" y="887"/>
                    </a:lnTo>
                    <a:lnTo>
                      <a:pt x="6369" y="591"/>
                    </a:lnTo>
                    <a:lnTo>
                      <a:pt x="6923" y="591"/>
                    </a:lnTo>
                    <a:lnTo>
                      <a:pt x="6923" y="295"/>
                    </a:lnTo>
                    <a:lnTo>
                      <a:pt x="7200" y="295"/>
                    </a:lnTo>
                    <a:lnTo>
                      <a:pt x="7476" y="0"/>
                    </a:lnTo>
                    <a:lnTo>
                      <a:pt x="9969" y="0"/>
                    </a:lnTo>
                    <a:lnTo>
                      <a:pt x="10246" y="591"/>
                    </a:lnTo>
                    <a:lnTo>
                      <a:pt x="10523" y="887"/>
                    </a:lnTo>
                    <a:lnTo>
                      <a:pt x="12184" y="1775"/>
                    </a:lnTo>
                    <a:lnTo>
                      <a:pt x="12738" y="1775"/>
                    </a:lnTo>
                    <a:lnTo>
                      <a:pt x="13015" y="2071"/>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0" name="AutoShape 51">
                <a:extLst>
                  <a:ext uri="{FF2B5EF4-FFF2-40B4-BE49-F238E27FC236}">
                    <a16:creationId xmlns:a16="http://schemas.microsoft.com/office/drawing/2014/main" id="{42AF8F91-69B5-48D0-A904-6EA99E6814CF}"/>
                  </a:ext>
                </a:extLst>
              </p:cNvPr>
              <p:cNvSpPr>
                <a:spLocks/>
              </p:cNvSpPr>
              <p:nvPr/>
            </p:nvSpPr>
            <p:spPr bwMode="auto">
              <a:xfrm>
                <a:off x="331867" y="1143915"/>
                <a:ext cx="48142" cy="25142"/>
              </a:xfrm>
              <a:custGeom>
                <a:avLst/>
                <a:gdLst>
                  <a:gd name="T0" fmla="*/ 24071 w 21600"/>
                  <a:gd name="T1" fmla="*/ 12571 h 21600"/>
                  <a:gd name="T2" fmla="*/ 24071 w 21600"/>
                  <a:gd name="T3" fmla="*/ 12571 h 21600"/>
                  <a:gd name="T4" fmla="*/ 24071 w 21600"/>
                  <a:gd name="T5" fmla="*/ 12571 h 21600"/>
                  <a:gd name="T6" fmla="*/ 24071 w 21600"/>
                  <a:gd name="T7" fmla="*/ 1257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085" y="3600"/>
                    </a:moveTo>
                    <a:lnTo>
                      <a:pt x="0" y="5400"/>
                    </a:lnTo>
                    <a:lnTo>
                      <a:pt x="0" y="7199"/>
                    </a:lnTo>
                    <a:lnTo>
                      <a:pt x="1028" y="8999"/>
                    </a:lnTo>
                    <a:lnTo>
                      <a:pt x="11314" y="14399"/>
                    </a:lnTo>
                    <a:lnTo>
                      <a:pt x="12342" y="17999"/>
                    </a:lnTo>
                    <a:lnTo>
                      <a:pt x="14399" y="21599"/>
                    </a:lnTo>
                    <a:lnTo>
                      <a:pt x="15428" y="19799"/>
                    </a:lnTo>
                    <a:lnTo>
                      <a:pt x="19542" y="16199"/>
                    </a:lnTo>
                    <a:lnTo>
                      <a:pt x="19542" y="10800"/>
                    </a:lnTo>
                    <a:lnTo>
                      <a:pt x="18514" y="10800"/>
                    </a:lnTo>
                    <a:lnTo>
                      <a:pt x="20571" y="3600"/>
                    </a:lnTo>
                    <a:lnTo>
                      <a:pt x="21600" y="1800"/>
                    </a:lnTo>
                    <a:lnTo>
                      <a:pt x="20571" y="0"/>
                    </a:lnTo>
                    <a:lnTo>
                      <a:pt x="18514" y="0"/>
                    </a:lnTo>
                    <a:lnTo>
                      <a:pt x="17485" y="1800"/>
                    </a:lnTo>
                    <a:lnTo>
                      <a:pt x="16457" y="1800"/>
                    </a:lnTo>
                    <a:lnTo>
                      <a:pt x="14399" y="3600"/>
                    </a:lnTo>
                    <a:lnTo>
                      <a:pt x="3085" y="36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1" name="AutoShape 52">
                <a:extLst>
                  <a:ext uri="{FF2B5EF4-FFF2-40B4-BE49-F238E27FC236}">
                    <a16:creationId xmlns:a16="http://schemas.microsoft.com/office/drawing/2014/main" id="{C89F478D-E4C9-4808-80B7-F54FD3CD6B52}"/>
                  </a:ext>
                </a:extLst>
              </p:cNvPr>
              <p:cNvSpPr>
                <a:spLocks/>
              </p:cNvSpPr>
              <p:nvPr/>
            </p:nvSpPr>
            <p:spPr bwMode="auto">
              <a:xfrm>
                <a:off x="275531" y="1089443"/>
                <a:ext cx="22536" cy="43997"/>
              </a:xfrm>
              <a:custGeom>
                <a:avLst/>
                <a:gdLst>
                  <a:gd name="T0" fmla="*/ 11268 w 21600"/>
                  <a:gd name="T1" fmla="*/ 21999 h 21600"/>
                  <a:gd name="T2" fmla="*/ 11268 w 21600"/>
                  <a:gd name="T3" fmla="*/ 21999 h 21600"/>
                  <a:gd name="T4" fmla="*/ 11268 w 21600"/>
                  <a:gd name="T5" fmla="*/ 21999 h 21600"/>
                  <a:gd name="T6" fmla="*/ 11268 w 21600"/>
                  <a:gd name="T7" fmla="*/ 2199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120" y="0"/>
                    </a:moveTo>
                    <a:lnTo>
                      <a:pt x="15120" y="1028"/>
                    </a:lnTo>
                    <a:lnTo>
                      <a:pt x="12959" y="1028"/>
                    </a:lnTo>
                    <a:lnTo>
                      <a:pt x="8639" y="3085"/>
                    </a:lnTo>
                    <a:lnTo>
                      <a:pt x="2159" y="3085"/>
                    </a:lnTo>
                    <a:lnTo>
                      <a:pt x="2159" y="2057"/>
                    </a:lnTo>
                    <a:lnTo>
                      <a:pt x="0" y="2057"/>
                    </a:lnTo>
                    <a:lnTo>
                      <a:pt x="2159" y="4114"/>
                    </a:lnTo>
                    <a:lnTo>
                      <a:pt x="2159" y="8228"/>
                    </a:lnTo>
                    <a:lnTo>
                      <a:pt x="0" y="10285"/>
                    </a:lnTo>
                    <a:lnTo>
                      <a:pt x="0" y="19542"/>
                    </a:lnTo>
                    <a:lnTo>
                      <a:pt x="4319" y="20571"/>
                    </a:lnTo>
                    <a:lnTo>
                      <a:pt x="8639" y="20571"/>
                    </a:lnTo>
                    <a:lnTo>
                      <a:pt x="12959" y="21600"/>
                    </a:lnTo>
                    <a:lnTo>
                      <a:pt x="12959" y="18514"/>
                    </a:lnTo>
                    <a:lnTo>
                      <a:pt x="15120" y="18514"/>
                    </a:lnTo>
                    <a:lnTo>
                      <a:pt x="17279" y="17485"/>
                    </a:lnTo>
                    <a:lnTo>
                      <a:pt x="19439" y="17485"/>
                    </a:lnTo>
                    <a:lnTo>
                      <a:pt x="19439" y="9257"/>
                    </a:lnTo>
                    <a:lnTo>
                      <a:pt x="21599" y="8228"/>
                    </a:lnTo>
                    <a:lnTo>
                      <a:pt x="21599" y="3085"/>
                    </a:lnTo>
                    <a:lnTo>
                      <a:pt x="1512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2" name="AutoShape 53">
                <a:extLst>
                  <a:ext uri="{FF2B5EF4-FFF2-40B4-BE49-F238E27FC236}">
                    <a16:creationId xmlns:a16="http://schemas.microsoft.com/office/drawing/2014/main" id="{0C4DABF4-6BB2-455D-BCDD-786B99E5193A}"/>
                  </a:ext>
                </a:extLst>
              </p:cNvPr>
              <p:cNvSpPr>
                <a:spLocks/>
              </p:cNvSpPr>
              <p:nvPr/>
            </p:nvSpPr>
            <p:spPr bwMode="auto">
              <a:xfrm>
                <a:off x="280653" y="1055921"/>
                <a:ext cx="20486" cy="29333"/>
              </a:xfrm>
              <a:custGeom>
                <a:avLst/>
                <a:gdLst>
                  <a:gd name="T0" fmla="*/ 10243 w 21600"/>
                  <a:gd name="T1" fmla="*/ 14667 h 21600"/>
                  <a:gd name="T2" fmla="*/ 10243 w 21600"/>
                  <a:gd name="T3" fmla="*/ 14667 h 21600"/>
                  <a:gd name="T4" fmla="*/ 10243 w 21600"/>
                  <a:gd name="T5" fmla="*/ 14667 h 21600"/>
                  <a:gd name="T6" fmla="*/ 10243 w 21600"/>
                  <a:gd name="T7" fmla="*/ 146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599" y="3085"/>
                    </a:moveTo>
                    <a:lnTo>
                      <a:pt x="4799" y="3085"/>
                    </a:lnTo>
                    <a:lnTo>
                      <a:pt x="0" y="6171"/>
                    </a:lnTo>
                    <a:lnTo>
                      <a:pt x="2400" y="7714"/>
                    </a:lnTo>
                    <a:lnTo>
                      <a:pt x="2400" y="12342"/>
                    </a:lnTo>
                    <a:lnTo>
                      <a:pt x="4799" y="15428"/>
                    </a:lnTo>
                    <a:lnTo>
                      <a:pt x="14399" y="21600"/>
                    </a:lnTo>
                    <a:lnTo>
                      <a:pt x="16799" y="18514"/>
                    </a:lnTo>
                    <a:lnTo>
                      <a:pt x="16799" y="16971"/>
                    </a:lnTo>
                    <a:lnTo>
                      <a:pt x="19199" y="13885"/>
                    </a:lnTo>
                    <a:lnTo>
                      <a:pt x="21599" y="13885"/>
                    </a:lnTo>
                    <a:lnTo>
                      <a:pt x="21599" y="10800"/>
                    </a:lnTo>
                    <a:lnTo>
                      <a:pt x="19199" y="7714"/>
                    </a:lnTo>
                    <a:lnTo>
                      <a:pt x="19199" y="4628"/>
                    </a:lnTo>
                    <a:lnTo>
                      <a:pt x="11999" y="0"/>
                    </a:lnTo>
                    <a:lnTo>
                      <a:pt x="9599" y="308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3" name="AutoShape 54">
                <a:extLst>
                  <a:ext uri="{FF2B5EF4-FFF2-40B4-BE49-F238E27FC236}">
                    <a16:creationId xmlns:a16="http://schemas.microsoft.com/office/drawing/2014/main" id="{45F20811-3087-4A55-BA3D-E6E4CDF4AB45}"/>
                  </a:ext>
                </a:extLst>
              </p:cNvPr>
              <p:cNvSpPr>
                <a:spLocks/>
              </p:cNvSpPr>
              <p:nvPr/>
            </p:nvSpPr>
            <p:spPr bwMode="auto">
              <a:xfrm>
                <a:off x="291920" y="942787"/>
                <a:ext cx="114720" cy="62853"/>
              </a:xfrm>
              <a:custGeom>
                <a:avLst/>
                <a:gdLst>
                  <a:gd name="T0" fmla="*/ 57360 w 21600"/>
                  <a:gd name="T1" fmla="*/ 31427 h 21600"/>
                  <a:gd name="T2" fmla="*/ 57360 w 21600"/>
                  <a:gd name="T3" fmla="*/ 31427 h 21600"/>
                  <a:gd name="T4" fmla="*/ 57360 w 21600"/>
                  <a:gd name="T5" fmla="*/ 31427 h 21600"/>
                  <a:gd name="T6" fmla="*/ 57360 w 21600"/>
                  <a:gd name="T7" fmla="*/ 3142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623" y="21600"/>
                    </a:moveTo>
                    <a:lnTo>
                      <a:pt x="7199" y="20880"/>
                    </a:lnTo>
                    <a:lnTo>
                      <a:pt x="7199" y="20159"/>
                    </a:lnTo>
                    <a:lnTo>
                      <a:pt x="3388" y="20159"/>
                    </a:lnTo>
                    <a:lnTo>
                      <a:pt x="2964" y="20880"/>
                    </a:lnTo>
                    <a:lnTo>
                      <a:pt x="2541" y="20880"/>
                    </a:lnTo>
                    <a:lnTo>
                      <a:pt x="2541" y="21600"/>
                    </a:lnTo>
                    <a:lnTo>
                      <a:pt x="2117" y="21600"/>
                    </a:lnTo>
                    <a:lnTo>
                      <a:pt x="2117" y="20159"/>
                    </a:lnTo>
                    <a:lnTo>
                      <a:pt x="1270" y="20159"/>
                    </a:lnTo>
                    <a:lnTo>
                      <a:pt x="1694" y="18720"/>
                    </a:lnTo>
                    <a:lnTo>
                      <a:pt x="0" y="13680"/>
                    </a:lnTo>
                    <a:lnTo>
                      <a:pt x="1694" y="13680"/>
                    </a:lnTo>
                    <a:lnTo>
                      <a:pt x="4235" y="10800"/>
                    </a:lnTo>
                    <a:lnTo>
                      <a:pt x="5929" y="12240"/>
                    </a:lnTo>
                    <a:lnTo>
                      <a:pt x="6352" y="10800"/>
                    </a:lnTo>
                    <a:lnTo>
                      <a:pt x="5929" y="9359"/>
                    </a:lnTo>
                    <a:lnTo>
                      <a:pt x="5929" y="5759"/>
                    </a:lnTo>
                    <a:lnTo>
                      <a:pt x="8047" y="4319"/>
                    </a:lnTo>
                    <a:lnTo>
                      <a:pt x="10588" y="1439"/>
                    </a:lnTo>
                    <a:lnTo>
                      <a:pt x="11011" y="719"/>
                    </a:lnTo>
                    <a:lnTo>
                      <a:pt x="11011" y="0"/>
                    </a:lnTo>
                    <a:lnTo>
                      <a:pt x="11858" y="0"/>
                    </a:lnTo>
                    <a:lnTo>
                      <a:pt x="12282" y="1439"/>
                    </a:lnTo>
                    <a:lnTo>
                      <a:pt x="14823" y="1439"/>
                    </a:lnTo>
                    <a:lnTo>
                      <a:pt x="15247" y="0"/>
                    </a:lnTo>
                    <a:lnTo>
                      <a:pt x="16941" y="0"/>
                    </a:lnTo>
                    <a:lnTo>
                      <a:pt x="16941" y="1439"/>
                    </a:lnTo>
                    <a:lnTo>
                      <a:pt x="17364" y="2159"/>
                    </a:lnTo>
                    <a:lnTo>
                      <a:pt x="18211" y="2879"/>
                    </a:lnTo>
                    <a:lnTo>
                      <a:pt x="20329" y="2879"/>
                    </a:lnTo>
                    <a:lnTo>
                      <a:pt x="21600" y="5759"/>
                    </a:lnTo>
                    <a:lnTo>
                      <a:pt x="21600" y="6479"/>
                    </a:lnTo>
                    <a:lnTo>
                      <a:pt x="21176" y="6479"/>
                    </a:lnTo>
                    <a:lnTo>
                      <a:pt x="20752" y="7199"/>
                    </a:lnTo>
                    <a:lnTo>
                      <a:pt x="20329" y="8639"/>
                    </a:lnTo>
                    <a:lnTo>
                      <a:pt x="20329" y="12240"/>
                    </a:lnTo>
                    <a:lnTo>
                      <a:pt x="19058" y="14399"/>
                    </a:lnTo>
                    <a:lnTo>
                      <a:pt x="19482" y="15839"/>
                    </a:lnTo>
                    <a:lnTo>
                      <a:pt x="14400" y="16559"/>
                    </a:lnTo>
                    <a:lnTo>
                      <a:pt x="9317" y="20159"/>
                    </a:lnTo>
                    <a:lnTo>
                      <a:pt x="7623" y="216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4" name="AutoShape 55">
                <a:extLst>
                  <a:ext uri="{FF2B5EF4-FFF2-40B4-BE49-F238E27FC236}">
                    <a16:creationId xmlns:a16="http://schemas.microsoft.com/office/drawing/2014/main" id="{CC4F356D-F74B-4586-8CB1-47455AF02DEC}"/>
                  </a:ext>
                </a:extLst>
              </p:cNvPr>
              <p:cNvSpPr>
                <a:spLocks/>
              </p:cNvSpPr>
              <p:nvPr/>
            </p:nvSpPr>
            <p:spPr bwMode="auto">
              <a:xfrm>
                <a:off x="241730" y="982593"/>
                <a:ext cx="61458" cy="43998"/>
              </a:xfrm>
              <a:custGeom>
                <a:avLst/>
                <a:gdLst>
                  <a:gd name="T0" fmla="*/ 30729 w 21600"/>
                  <a:gd name="T1" fmla="*/ 21999 h 21600"/>
                  <a:gd name="T2" fmla="*/ 30729 w 21600"/>
                  <a:gd name="T3" fmla="*/ 21999 h 21600"/>
                  <a:gd name="T4" fmla="*/ 30729 w 21600"/>
                  <a:gd name="T5" fmla="*/ 21999 h 21600"/>
                  <a:gd name="T6" fmla="*/ 30729 w 21600"/>
                  <a:gd name="T7" fmla="*/ 2199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999" y="3085"/>
                    </a:moveTo>
                    <a:lnTo>
                      <a:pt x="7999" y="4114"/>
                    </a:lnTo>
                    <a:lnTo>
                      <a:pt x="3200" y="8228"/>
                    </a:lnTo>
                    <a:lnTo>
                      <a:pt x="0" y="15428"/>
                    </a:lnTo>
                    <a:lnTo>
                      <a:pt x="800" y="15428"/>
                    </a:lnTo>
                    <a:lnTo>
                      <a:pt x="800" y="14399"/>
                    </a:lnTo>
                    <a:lnTo>
                      <a:pt x="2400" y="14399"/>
                    </a:lnTo>
                    <a:lnTo>
                      <a:pt x="3200" y="15428"/>
                    </a:lnTo>
                    <a:lnTo>
                      <a:pt x="3200" y="17485"/>
                    </a:lnTo>
                    <a:lnTo>
                      <a:pt x="2400" y="20571"/>
                    </a:lnTo>
                    <a:lnTo>
                      <a:pt x="6399" y="20571"/>
                    </a:lnTo>
                    <a:lnTo>
                      <a:pt x="7999" y="21600"/>
                    </a:lnTo>
                    <a:lnTo>
                      <a:pt x="8799" y="21600"/>
                    </a:lnTo>
                    <a:lnTo>
                      <a:pt x="13599" y="17485"/>
                    </a:lnTo>
                    <a:lnTo>
                      <a:pt x="11999" y="15428"/>
                    </a:lnTo>
                    <a:lnTo>
                      <a:pt x="14399" y="14399"/>
                    </a:lnTo>
                    <a:lnTo>
                      <a:pt x="14399" y="16457"/>
                    </a:lnTo>
                    <a:lnTo>
                      <a:pt x="15199" y="17485"/>
                    </a:lnTo>
                    <a:lnTo>
                      <a:pt x="15999" y="16457"/>
                    </a:lnTo>
                    <a:lnTo>
                      <a:pt x="17599" y="16457"/>
                    </a:lnTo>
                    <a:lnTo>
                      <a:pt x="19999" y="13371"/>
                    </a:lnTo>
                    <a:lnTo>
                      <a:pt x="19999" y="14399"/>
                    </a:lnTo>
                    <a:lnTo>
                      <a:pt x="20799" y="15428"/>
                    </a:lnTo>
                    <a:lnTo>
                      <a:pt x="21599" y="15428"/>
                    </a:lnTo>
                    <a:lnTo>
                      <a:pt x="21599" y="12342"/>
                    </a:lnTo>
                    <a:lnTo>
                      <a:pt x="20799" y="12342"/>
                    </a:lnTo>
                    <a:lnTo>
                      <a:pt x="21599" y="11314"/>
                    </a:lnTo>
                    <a:lnTo>
                      <a:pt x="21599" y="9257"/>
                    </a:lnTo>
                    <a:lnTo>
                      <a:pt x="19999" y="9257"/>
                    </a:lnTo>
                    <a:lnTo>
                      <a:pt x="20799" y="7199"/>
                    </a:lnTo>
                    <a:lnTo>
                      <a:pt x="17599" y="0"/>
                    </a:lnTo>
                    <a:lnTo>
                      <a:pt x="15199" y="2057"/>
                    </a:lnTo>
                    <a:lnTo>
                      <a:pt x="11999" y="308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5" name="AutoShape 56">
                <a:extLst>
                  <a:ext uri="{FF2B5EF4-FFF2-40B4-BE49-F238E27FC236}">
                    <a16:creationId xmlns:a16="http://schemas.microsoft.com/office/drawing/2014/main" id="{45887017-C4E6-4048-B34F-CCB6B39880FF}"/>
                  </a:ext>
                </a:extLst>
              </p:cNvPr>
              <p:cNvSpPr>
                <a:spLocks/>
              </p:cNvSpPr>
              <p:nvPr/>
            </p:nvSpPr>
            <p:spPr bwMode="auto">
              <a:xfrm>
                <a:off x="92185" y="896695"/>
                <a:ext cx="179250" cy="190654"/>
              </a:xfrm>
              <a:custGeom>
                <a:avLst/>
                <a:gdLst>
                  <a:gd name="T0" fmla="*/ 89625 w 21600"/>
                  <a:gd name="T1" fmla="*/ 95327 h 21600"/>
                  <a:gd name="T2" fmla="*/ 89625 w 21600"/>
                  <a:gd name="T3" fmla="*/ 95327 h 21600"/>
                  <a:gd name="T4" fmla="*/ 89625 w 21600"/>
                  <a:gd name="T5" fmla="*/ 95327 h 21600"/>
                  <a:gd name="T6" fmla="*/ 89625 w 21600"/>
                  <a:gd name="T7" fmla="*/ 9532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139" y="13767"/>
                    </a:moveTo>
                    <a:lnTo>
                      <a:pt x="18865" y="14004"/>
                    </a:lnTo>
                    <a:lnTo>
                      <a:pt x="18865" y="15428"/>
                    </a:lnTo>
                    <a:lnTo>
                      <a:pt x="19139" y="15428"/>
                    </a:lnTo>
                    <a:lnTo>
                      <a:pt x="19139" y="15903"/>
                    </a:lnTo>
                    <a:lnTo>
                      <a:pt x="20506" y="17090"/>
                    </a:lnTo>
                    <a:lnTo>
                      <a:pt x="20506" y="17802"/>
                    </a:lnTo>
                    <a:lnTo>
                      <a:pt x="19139" y="18514"/>
                    </a:lnTo>
                    <a:lnTo>
                      <a:pt x="16678" y="18514"/>
                    </a:lnTo>
                    <a:lnTo>
                      <a:pt x="15584" y="18276"/>
                    </a:lnTo>
                    <a:lnTo>
                      <a:pt x="15037" y="18276"/>
                    </a:lnTo>
                    <a:lnTo>
                      <a:pt x="13944" y="18751"/>
                    </a:lnTo>
                    <a:lnTo>
                      <a:pt x="13670" y="19701"/>
                    </a:lnTo>
                    <a:lnTo>
                      <a:pt x="13670" y="20175"/>
                    </a:lnTo>
                    <a:lnTo>
                      <a:pt x="13944" y="20650"/>
                    </a:lnTo>
                    <a:lnTo>
                      <a:pt x="13124" y="21600"/>
                    </a:lnTo>
                    <a:lnTo>
                      <a:pt x="9843" y="20650"/>
                    </a:lnTo>
                    <a:lnTo>
                      <a:pt x="8749" y="19463"/>
                    </a:lnTo>
                    <a:lnTo>
                      <a:pt x="8749" y="19701"/>
                    </a:lnTo>
                    <a:lnTo>
                      <a:pt x="7929" y="18989"/>
                    </a:lnTo>
                    <a:lnTo>
                      <a:pt x="7382" y="18751"/>
                    </a:lnTo>
                    <a:lnTo>
                      <a:pt x="7108" y="18751"/>
                    </a:lnTo>
                    <a:lnTo>
                      <a:pt x="6835" y="18514"/>
                    </a:lnTo>
                    <a:lnTo>
                      <a:pt x="6288" y="18276"/>
                    </a:lnTo>
                    <a:lnTo>
                      <a:pt x="5741" y="17802"/>
                    </a:lnTo>
                    <a:lnTo>
                      <a:pt x="5468" y="17802"/>
                    </a:lnTo>
                    <a:lnTo>
                      <a:pt x="5468" y="17327"/>
                    </a:lnTo>
                    <a:lnTo>
                      <a:pt x="5194" y="17090"/>
                    </a:lnTo>
                    <a:lnTo>
                      <a:pt x="4921" y="17090"/>
                    </a:lnTo>
                    <a:lnTo>
                      <a:pt x="5468" y="16615"/>
                    </a:lnTo>
                    <a:lnTo>
                      <a:pt x="5468" y="10918"/>
                    </a:lnTo>
                    <a:lnTo>
                      <a:pt x="5194" y="10681"/>
                    </a:lnTo>
                    <a:lnTo>
                      <a:pt x="5194" y="10206"/>
                    </a:lnTo>
                    <a:lnTo>
                      <a:pt x="4921" y="9731"/>
                    </a:lnTo>
                    <a:lnTo>
                      <a:pt x="4374" y="9257"/>
                    </a:lnTo>
                    <a:lnTo>
                      <a:pt x="3007" y="8545"/>
                    </a:lnTo>
                    <a:lnTo>
                      <a:pt x="3007" y="8070"/>
                    </a:lnTo>
                    <a:lnTo>
                      <a:pt x="273" y="7120"/>
                    </a:lnTo>
                    <a:lnTo>
                      <a:pt x="273" y="6883"/>
                    </a:lnTo>
                    <a:lnTo>
                      <a:pt x="0" y="6646"/>
                    </a:lnTo>
                    <a:lnTo>
                      <a:pt x="0" y="6408"/>
                    </a:lnTo>
                    <a:lnTo>
                      <a:pt x="273" y="5934"/>
                    </a:lnTo>
                    <a:lnTo>
                      <a:pt x="546" y="5696"/>
                    </a:lnTo>
                    <a:lnTo>
                      <a:pt x="1913" y="5934"/>
                    </a:lnTo>
                    <a:lnTo>
                      <a:pt x="1913" y="4509"/>
                    </a:lnTo>
                    <a:lnTo>
                      <a:pt x="3007" y="4272"/>
                    </a:lnTo>
                    <a:lnTo>
                      <a:pt x="4101" y="4272"/>
                    </a:lnTo>
                    <a:lnTo>
                      <a:pt x="4921" y="4035"/>
                    </a:lnTo>
                    <a:lnTo>
                      <a:pt x="6015" y="3797"/>
                    </a:lnTo>
                    <a:lnTo>
                      <a:pt x="6288" y="3560"/>
                    </a:lnTo>
                    <a:lnTo>
                      <a:pt x="6835" y="3323"/>
                    </a:lnTo>
                    <a:lnTo>
                      <a:pt x="7382" y="3323"/>
                    </a:lnTo>
                    <a:lnTo>
                      <a:pt x="7929" y="3085"/>
                    </a:lnTo>
                    <a:lnTo>
                      <a:pt x="8749" y="3323"/>
                    </a:lnTo>
                    <a:lnTo>
                      <a:pt x="9569" y="1898"/>
                    </a:lnTo>
                    <a:lnTo>
                      <a:pt x="10663" y="1661"/>
                    </a:lnTo>
                    <a:lnTo>
                      <a:pt x="10663" y="1424"/>
                    </a:lnTo>
                    <a:lnTo>
                      <a:pt x="10936" y="1424"/>
                    </a:lnTo>
                    <a:lnTo>
                      <a:pt x="11483" y="949"/>
                    </a:lnTo>
                    <a:lnTo>
                      <a:pt x="12577" y="474"/>
                    </a:lnTo>
                    <a:lnTo>
                      <a:pt x="12850" y="0"/>
                    </a:lnTo>
                    <a:lnTo>
                      <a:pt x="13397" y="474"/>
                    </a:lnTo>
                    <a:lnTo>
                      <a:pt x="13670" y="949"/>
                    </a:lnTo>
                    <a:lnTo>
                      <a:pt x="14217" y="1186"/>
                    </a:lnTo>
                    <a:lnTo>
                      <a:pt x="14491" y="1661"/>
                    </a:lnTo>
                    <a:lnTo>
                      <a:pt x="14764" y="1898"/>
                    </a:lnTo>
                    <a:lnTo>
                      <a:pt x="15037" y="1898"/>
                    </a:lnTo>
                    <a:lnTo>
                      <a:pt x="15037" y="2136"/>
                    </a:lnTo>
                    <a:lnTo>
                      <a:pt x="14764" y="2373"/>
                    </a:lnTo>
                    <a:lnTo>
                      <a:pt x="14764" y="2848"/>
                    </a:lnTo>
                    <a:lnTo>
                      <a:pt x="15037" y="3085"/>
                    </a:lnTo>
                    <a:lnTo>
                      <a:pt x="15037" y="3560"/>
                    </a:lnTo>
                    <a:lnTo>
                      <a:pt x="15584" y="3797"/>
                    </a:lnTo>
                    <a:lnTo>
                      <a:pt x="16131" y="3797"/>
                    </a:lnTo>
                    <a:lnTo>
                      <a:pt x="16405" y="4035"/>
                    </a:lnTo>
                    <a:lnTo>
                      <a:pt x="16678" y="4509"/>
                    </a:lnTo>
                    <a:lnTo>
                      <a:pt x="16678" y="4747"/>
                    </a:lnTo>
                    <a:lnTo>
                      <a:pt x="16951" y="5221"/>
                    </a:lnTo>
                    <a:lnTo>
                      <a:pt x="17225" y="5459"/>
                    </a:lnTo>
                    <a:lnTo>
                      <a:pt x="17498" y="5934"/>
                    </a:lnTo>
                    <a:lnTo>
                      <a:pt x="18045" y="6171"/>
                    </a:lnTo>
                    <a:lnTo>
                      <a:pt x="18318" y="6171"/>
                    </a:lnTo>
                    <a:lnTo>
                      <a:pt x="18592" y="6408"/>
                    </a:lnTo>
                    <a:lnTo>
                      <a:pt x="18865" y="6408"/>
                    </a:lnTo>
                    <a:lnTo>
                      <a:pt x="19959" y="6883"/>
                    </a:lnTo>
                    <a:lnTo>
                      <a:pt x="20779" y="7120"/>
                    </a:lnTo>
                    <a:lnTo>
                      <a:pt x="21326" y="7358"/>
                    </a:lnTo>
                    <a:lnTo>
                      <a:pt x="21600" y="7358"/>
                    </a:lnTo>
                    <a:lnTo>
                      <a:pt x="21600" y="7595"/>
                    </a:lnTo>
                    <a:lnTo>
                      <a:pt x="21326" y="8070"/>
                    </a:lnTo>
                    <a:lnTo>
                      <a:pt x="21326" y="8545"/>
                    </a:lnTo>
                    <a:lnTo>
                      <a:pt x="21053" y="9257"/>
                    </a:lnTo>
                    <a:lnTo>
                      <a:pt x="20779" y="10681"/>
                    </a:lnTo>
                    <a:lnTo>
                      <a:pt x="19139" y="11868"/>
                    </a:lnTo>
                    <a:lnTo>
                      <a:pt x="18045" y="13292"/>
                    </a:lnTo>
                    <a:lnTo>
                      <a:pt x="18318" y="13292"/>
                    </a:lnTo>
                    <a:lnTo>
                      <a:pt x="18592" y="13054"/>
                    </a:lnTo>
                    <a:lnTo>
                      <a:pt x="18865" y="13054"/>
                    </a:lnTo>
                    <a:lnTo>
                      <a:pt x="19139" y="13292"/>
                    </a:lnTo>
                    <a:lnTo>
                      <a:pt x="19139" y="1376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6" name="AutoShape 57">
                <a:extLst>
                  <a:ext uri="{FF2B5EF4-FFF2-40B4-BE49-F238E27FC236}">
                    <a16:creationId xmlns:a16="http://schemas.microsoft.com/office/drawing/2014/main" id="{9E46109C-CBDB-4A71-8ED9-BBFAAFB9C505}"/>
                  </a:ext>
                </a:extLst>
              </p:cNvPr>
              <p:cNvSpPr>
                <a:spLocks/>
              </p:cNvSpPr>
              <p:nvPr/>
            </p:nvSpPr>
            <p:spPr bwMode="auto">
              <a:xfrm>
                <a:off x="20485" y="1070587"/>
                <a:ext cx="45070" cy="94280"/>
              </a:xfrm>
              <a:custGeom>
                <a:avLst/>
                <a:gdLst>
                  <a:gd name="T0" fmla="*/ 22535 w 21600"/>
                  <a:gd name="T1" fmla="*/ 47140 h 21600"/>
                  <a:gd name="T2" fmla="*/ 22535 w 21600"/>
                  <a:gd name="T3" fmla="*/ 47140 h 21600"/>
                  <a:gd name="T4" fmla="*/ 22535 w 21600"/>
                  <a:gd name="T5" fmla="*/ 47140 h 21600"/>
                  <a:gd name="T6" fmla="*/ 22535 w 21600"/>
                  <a:gd name="T7" fmla="*/ 4714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239" y="0"/>
                    </a:moveTo>
                    <a:lnTo>
                      <a:pt x="3239" y="7679"/>
                    </a:lnTo>
                    <a:lnTo>
                      <a:pt x="2159" y="9600"/>
                    </a:lnTo>
                    <a:lnTo>
                      <a:pt x="2159" y="11039"/>
                    </a:lnTo>
                    <a:lnTo>
                      <a:pt x="1080" y="12480"/>
                    </a:lnTo>
                    <a:lnTo>
                      <a:pt x="0" y="12960"/>
                    </a:lnTo>
                    <a:lnTo>
                      <a:pt x="0" y="15359"/>
                    </a:lnTo>
                    <a:lnTo>
                      <a:pt x="2159" y="16320"/>
                    </a:lnTo>
                    <a:lnTo>
                      <a:pt x="2159" y="20160"/>
                    </a:lnTo>
                    <a:lnTo>
                      <a:pt x="5400" y="21120"/>
                    </a:lnTo>
                    <a:lnTo>
                      <a:pt x="6479" y="21120"/>
                    </a:lnTo>
                    <a:lnTo>
                      <a:pt x="7560" y="20640"/>
                    </a:lnTo>
                    <a:lnTo>
                      <a:pt x="8639" y="20640"/>
                    </a:lnTo>
                    <a:lnTo>
                      <a:pt x="8639" y="21120"/>
                    </a:lnTo>
                    <a:lnTo>
                      <a:pt x="9719" y="21600"/>
                    </a:lnTo>
                    <a:lnTo>
                      <a:pt x="9719" y="20640"/>
                    </a:lnTo>
                    <a:lnTo>
                      <a:pt x="12959" y="17759"/>
                    </a:lnTo>
                    <a:lnTo>
                      <a:pt x="15120" y="17759"/>
                    </a:lnTo>
                    <a:lnTo>
                      <a:pt x="17279" y="16800"/>
                    </a:lnTo>
                    <a:lnTo>
                      <a:pt x="14039" y="15359"/>
                    </a:lnTo>
                    <a:lnTo>
                      <a:pt x="16199" y="14400"/>
                    </a:lnTo>
                    <a:lnTo>
                      <a:pt x="17279" y="12480"/>
                    </a:lnTo>
                    <a:lnTo>
                      <a:pt x="17279" y="10080"/>
                    </a:lnTo>
                    <a:lnTo>
                      <a:pt x="15120" y="7679"/>
                    </a:lnTo>
                    <a:lnTo>
                      <a:pt x="17279" y="5280"/>
                    </a:lnTo>
                    <a:lnTo>
                      <a:pt x="18359" y="3359"/>
                    </a:lnTo>
                    <a:lnTo>
                      <a:pt x="21599" y="1919"/>
                    </a:lnTo>
                    <a:lnTo>
                      <a:pt x="21599" y="959"/>
                    </a:lnTo>
                    <a:lnTo>
                      <a:pt x="18359" y="479"/>
                    </a:lnTo>
                    <a:lnTo>
                      <a:pt x="16199" y="0"/>
                    </a:lnTo>
                    <a:lnTo>
                      <a:pt x="15120" y="0"/>
                    </a:lnTo>
                    <a:lnTo>
                      <a:pt x="6479" y="479"/>
                    </a:lnTo>
                    <a:lnTo>
                      <a:pt x="3239"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7" name="AutoShape 58">
                <a:extLst>
                  <a:ext uri="{FF2B5EF4-FFF2-40B4-BE49-F238E27FC236}">
                    <a16:creationId xmlns:a16="http://schemas.microsoft.com/office/drawing/2014/main" id="{19EE6F19-C95A-4E66-9373-4A53ADB9D276}"/>
                  </a:ext>
                </a:extLst>
              </p:cNvPr>
              <p:cNvSpPr>
                <a:spLocks/>
              </p:cNvSpPr>
              <p:nvPr/>
            </p:nvSpPr>
            <p:spPr bwMode="auto">
              <a:xfrm>
                <a:off x="235584" y="804511"/>
                <a:ext cx="116769" cy="186464"/>
              </a:xfrm>
              <a:custGeom>
                <a:avLst/>
                <a:gdLst>
                  <a:gd name="T0" fmla="*/ 58385 w 21600"/>
                  <a:gd name="T1" fmla="*/ 93232 h 21600"/>
                  <a:gd name="T2" fmla="*/ 58385 w 21600"/>
                  <a:gd name="T3" fmla="*/ 93232 h 21600"/>
                  <a:gd name="T4" fmla="*/ 58385 w 21600"/>
                  <a:gd name="T5" fmla="*/ 93232 h 21600"/>
                  <a:gd name="T6" fmla="*/ 58385 w 21600"/>
                  <a:gd name="T7" fmla="*/ 932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646" y="18202"/>
                    </a:moveTo>
                    <a:lnTo>
                      <a:pt x="6230" y="18202"/>
                    </a:lnTo>
                    <a:lnTo>
                      <a:pt x="5815" y="17959"/>
                    </a:lnTo>
                    <a:lnTo>
                      <a:pt x="4984" y="17959"/>
                    </a:lnTo>
                    <a:lnTo>
                      <a:pt x="3323" y="17474"/>
                    </a:lnTo>
                    <a:lnTo>
                      <a:pt x="2492" y="17474"/>
                    </a:lnTo>
                    <a:lnTo>
                      <a:pt x="2492" y="17231"/>
                    </a:lnTo>
                    <a:lnTo>
                      <a:pt x="1246" y="14076"/>
                    </a:lnTo>
                    <a:lnTo>
                      <a:pt x="1661" y="13833"/>
                    </a:lnTo>
                    <a:lnTo>
                      <a:pt x="1246" y="13591"/>
                    </a:lnTo>
                    <a:lnTo>
                      <a:pt x="830" y="13105"/>
                    </a:lnTo>
                    <a:lnTo>
                      <a:pt x="415" y="12862"/>
                    </a:lnTo>
                    <a:lnTo>
                      <a:pt x="0" y="12377"/>
                    </a:lnTo>
                    <a:lnTo>
                      <a:pt x="0" y="11892"/>
                    </a:lnTo>
                    <a:lnTo>
                      <a:pt x="2076" y="10678"/>
                    </a:lnTo>
                    <a:lnTo>
                      <a:pt x="1661" y="10678"/>
                    </a:lnTo>
                    <a:lnTo>
                      <a:pt x="1661" y="10435"/>
                    </a:lnTo>
                    <a:lnTo>
                      <a:pt x="1246" y="10435"/>
                    </a:lnTo>
                    <a:lnTo>
                      <a:pt x="1246" y="10193"/>
                    </a:lnTo>
                    <a:lnTo>
                      <a:pt x="2492" y="9222"/>
                    </a:lnTo>
                    <a:lnTo>
                      <a:pt x="3738" y="9222"/>
                    </a:lnTo>
                    <a:lnTo>
                      <a:pt x="3738" y="7523"/>
                    </a:lnTo>
                    <a:lnTo>
                      <a:pt x="3323" y="7523"/>
                    </a:lnTo>
                    <a:lnTo>
                      <a:pt x="3323" y="7038"/>
                    </a:lnTo>
                    <a:lnTo>
                      <a:pt x="3738" y="7038"/>
                    </a:lnTo>
                    <a:lnTo>
                      <a:pt x="3738" y="6795"/>
                    </a:lnTo>
                    <a:lnTo>
                      <a:pt x="4153" y="6795"/>
                    </a:lnTo>
                    <a:lnTo>
                      <a:pt x="4153" y="6552"/>
                    </a:lnTo>
                    <a:lnTo>
                      <a:pt x="4569" y="6310"/>
                    </a:lnTo>
                    <a:lnTo>
                      <a:pt x="4569" y="5824"/>
                    </a:lnTo>
                    <a:lnTo>
                      <a:pt x="4153" y="5339"/>
                    </a:lnTo>
                    <a:lnTo>
                      <a:pt x="3738" y="4611"/>
                    </a:lnTo>
                    <a:lnTo>
                      <a:pt x="4984" y="4125"/>
                    </a:lnTo>
                    <a:lnTo>
                      <a:pt x="6230" y="3883"/>
                    </a:lnTo>
                    <a:lnTo>
                      <a:pt x="7476" y="3397"/>
                    </a:lnTo>
                    <a:lnTo>
                      <a:pt x="8307" y="3883"/>
                    </a:lnTo>
                    <a:lnTo>
                      <a:pt x="9138" y="3155"/>
                    </a:lnTo>
                    <a:lnTo>
                      <a:pt x="9138" y="485"/>
                    </a:lnTo>
                    <a:lnTo>
                      <a:pt x="13292" y="0"/>
                    </a:lnTo>
                    <a:lnTo>
                      <a:pt x="12876" y="728"/>
                    </a:lnTo>
                    <a:lnTo>
                      <a:pt x="13707" y="1456"/>
                    </a:lnTo>
                    <a:lnTo>
                      <a:pt x="15369" y="1698"/>
                    </a:lnTo>
                    <a:lnTo>
                      <a:pt x="15784" y="2426"/>
                    </a:lnTo>
                    <a:lnTo>
                      <a:pt x="14953" y="2912"/>
                    </a:lnTo>
                    <a:lnTo>
                      <a:pt x="14953" y="4853"/>
                    </a:lnTo>
                    <a:lnTo>
                      <a:pt x="16199" y="4853"/>
                    </a:lnTo>
                    <a:lnTo>
                      <a:pt x="17030" y="5096"/>
                    </a:lnTo>
                    <a:lnTo>
                      <a:pt x="17446" y="5096"/>
                    </a:lnTo>
                    <a:lnTo>
                      <a:pt x="15369" y="5096"/>
                    </a:lnTo>
                    <a:lnTo>
                      <a:pt x="15369" y="5339"/>
                    </a:lnTo>
                    <a:lnTo>
                      <a:pt x="16199" y="6067"/>
                    </a:lnTo>
                    <a:lnTo>
                      <a:pt x="16199" y="6552"/>
                    </a:lnTo>
                    <a:lnTo>
                      <a:pt x="15369" y="7038"/>
                    </a:lnTo>
                    <a:lnTo>
                      <a:pt x="14953" y="7038"/>
                    </a:lnTo>
                    <a:lnTo>
                      <a:pt x="14953" y="8008"/>
                    </a:lnTo>
                    <a:lnTo>
                      <a:pt x="15784" y="8251"/>
                    </a:lnTo>
                    <a:lnTo>
                      <a:pt x="15369" y="8251"/>
                    </a:lnTo>
                    <a:lnTo>
                      <a:pt x="13707" y="9222"/>
                    </a:lnTo>
                    <a:lnTo>
                      <a:pt x="13707" y="10435"/>
                    </a:lnTo>
                    <a:lnTo>
                      <a:pt x="13292" y="10678"/>
                    </a:lnTo>
                    <a:lnTo>
                      <a:pt x="13292" y="10921"/>
                    </a:lnTo>
                    <a:lnTo>
                      <a:pt x="12876" y="11164"/>
                    </a:lnTo>
                    <a:lnTo>
                      <a:pt x="13707" y="11649"/>
                    </a:lnTo>
                    <a:lnTo>
                      <a:pt x="15369" y="11406"/>
                    </a:lnTo>
                    <a:lnTo>
                      <a:pt x="16615" y="11406"/>
                    </a:lnTo>
                    <a:lnTo>
                      <a:pt x="18276" y="11892"/>
                    </a:lnTo>
                    <a:lnTo>
                      <a:pt x="18276" y="13105"/>
                    </a:lnTo>
                    <a:lnTo>
                      <a:pt x="19938" y="13348"/>
                    </a:lnTo>
                    <a:lnTo>
                      <a:pt x="20769" y="14076"/>
                    </a:lnTo>
                    <a:lnTo>
                      <a:pt x="21600" y="16017"/>
                    </a:lnTo>
                    <a:lnTo>
                      <a:pt x="21184" y="16017"/>
                    </a:lnTo>
                    <a:lnTo>
                      <a:pt x="21184" y="16260"/>
                    </a:lnTo>
                    <a:lnTo>
                      <a:pt x="20769" y="16746"/>
                    </a:lnTo>
                    <a:lnTo>
                      <a:pt x="19938" y="16746"/>
                    </a:lnTo>
                    <a:lnTo>
                      <a:pt x="18276" y="17474"/>
                    </a:lnTo>
                    <a:lnTo>
                      <a:pt x="16199" y="17959"/>
                    </a:lnTo>
                    <a:lnTo>
                      <a:pt x="16199" y="19173"/>
                    </a:lnTo>
                    <a:lnTo>
                      <a:pt x="16615" y="19173"/>
                    </a:lnTo>
                    <a:lnTo>
                      <a:pt x="16615" y="19901"/>
                    </a:lnTo>
                    <a:lnTo>
                      <a:pt x="15784" y="19901"/>
                    </a:lnTo>
                    <a:lnTo>
                      <a:pt x="14538" y="19658"/>
                    </a:lnTo>
                    <a:lnTo>
                      <a:pt x="12046" y="20629"/>
                    </a:lnTo>
                    <a:lnTo>
                      <a:pt x="9969" y="20871"/>
                    </a:lnTo>
                    <a:lnTo>
                      <a:pt x="7476" y="21357"/>
                    </a:lnTo>
                    <a:lnTo>
                      <a:pt x="5399" y="21599"/>
                    </a:lnTo>
                    <a:lnTo>
                      <a:pt x="5399" y="21114"/>
                    </a:lnTo>
                    <a:lnTo>
                      <a:pt x="6230" y="19658"/>
                    </a:lnTo>
                    <a:lnTo>
                      <a:pt x="6230" y="18930"/>
                    </a:lnTo>
                    <a:lnTo>
                      <a:pt x="6646" y="1820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8" name="AutoShape 59">
                <a:extLst>
                  <a:ext uri="{FF2B5EF4-FFF2-40B4-BE49-F238E27FC236}">
                    <a16:creationId xmlns:a16="http://schemas.microsoft.com/office/drawing/2014/main" id="{40E907F9-DF32-41A3-B6C0-D13B574B4564}"/>
                  </a:ext>
                </a:extLst>
              </p:cNvPr>
              <p:cNvSpPr>
                <a:spLocks/>
              </p:cNvSpPr>
              <p:nvPr/>
            </p:nvSpPr>
            <p:spPr bwMode="auto">
              <a:xfrm>
                <a:off x="207929" y="842223"/>
                <a:ext cx="52239" cy="64948"/>
              </a:xfrm>
              <a:custGeom>
                <a:avLst/>
                <a:gdLst>
                  <a:gd name="T0" fmla="*/ 26120 w 21600"/>
                  <a:gd name="T1" fmla="*/ 32474 h 21600"/>
                  <a:gd name="T2" fmla="*/ 26120 w 21600"/>
                  <a:gd name="T3" fmla="*/ 32474 h 21600"/>
                  <a:gd name="T4" fmla="*/ 26120 w 21600"/>
                  <a:gd name="T5" fmla="*/ 32474 h 21600"/>
                  <a:gd name="T6" fmla="*/ 26120 w 21600"/>
                  <a:gd name="T7" fmla="*/ 3247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269" y="21600"/>
                    </a:moveTo>
                    <a:lnTo>
                      <a:pt x="10330" y="20903"/>
                    </a:lnTo>
                    <a:lnTo>
                      <a:pt x="9391" y="20903"/>
                    </a:lnTo>
                    <a:lnTo>
                      <a:pt x="7513" y="20206"/>
                    </a:lnTo>
                    <a:lnTo>
                      <a:pt x="6573" y="19509"/>
                    </a:lnTo>
                    <a:lnTo>
                      <a:pt x="6573" y="18812"/>
                    </a:lnTo>
                    <a:lnTo>
                      <a:pt x="0" y="16025"/>
                    </a:lnTo>
                    <a:lnTo>
                      <a:pt x="2817" y="13935"/>
                    </a:lnTo>
                    <a:lnTo>
                      <a:pt x="2817" y="13238"/>
                    </a:lnTo>
                    <a:lnTo>
                      <a:pt x="3756" y="12541"/>
                    </a:lnTo>
                    <a:lnTo>
                      <a:pt x="3756" y="11845"/>
                    </a:lnTo>
                    <a:lnTo>
                      <a:pt x="4695" y="10451"/>
                    </a:lnTo>
                    <a:lnTo>
                      <a:pt x="5634" y="9754"/>
                    </a:lnTo>
                    <a:lnTo>
                      <a:pt x="5634" y="7664"/>
                    </a:lnTo>
                    <a:lnTo>
                      <a:pt x="6573" y="6967"/>
                    </a:lnTo>
                    <a:lnTo>
                      <a:pt x="7513" y="5574"/>
                    </a:lnTo>
                    <a:lnTo>
                      <a:pt x="9391" y="3483"/>
                    </a:lnTo>
                    <a:lnTo>
                      <a:pt x="10330" y="2090"/>
                    </a:lnTo>
                    <a:lnTo>
                      <a:pt x="13147" y="696"/>
                    </a:lnTo>
                    <a:lnTo>
                      <a:pt x="15026" y="0"/>
                    </a:lnTo>
                    <a:lnTo>
                      <a:pt x="18782" y="0"/>
                    </a:lnTo>
                    <a:lnTo>
                      <a:pt x="19721" y="696"/>
                    </a:lnTo>
                    <a:lnTo>
                      <a:pt x="20660" y="2090"/>
                    </a:lnTo>
                    <a:lnTo>
                      <a:pt x="20660" y="2787"/>
                    </a:lnTo>
                    <a:lnTo>
                      <a:pt x="21600" y="4180"/>
                    </a:lnTo>
                    <a:lnTo>
                      <a:pt x="20660" y="6270"/>
                    </a:lnTo>
                    <a:lnTo>
                      <a:pt x="19721" y="7664"/>
                    </a:lnTo>
                    <a:lnTo>
                      <a:pt x="18782" y="7664"/>
                    </a:lnTo>
                    <a:lnTo>
                      <a:pt x="18782" y="8361"/>
                    </a:lnTo>
                    <a:lnTo>
                      <a:pt x="19721" y="9058"/>
                    </a:lnTo>
                    <a:lnTo>
                      <a:pt x="19721" y="13935"/>
                    </a:lnTo>
                    <a:lnTo>
                      <a:pt x="16904" y="13935"/>
                    </a:lnTo>
                    <a:lnTo>
                      <a:pt x="15026" y="16025"/>
                    </a:lnTo>
                    <a:lnTo>
                      <a:pt x="14086" y="16722"/>
                    </a:lnTo>
                    <a:lnTo>
                      <a:pt x="14086" y="17419"/>
                    </a:lnTo>
                    <a:lnTo>
                      <a:pt x="15965" y="18116"/>
                    </a:lnTo>
                    <a:lnTo>
                      <a:pt x="11269" y="216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79" name="AutoShape 60">
                <a:extLst>
                  <a:ext uri="{FF2B5EF4-FFF2-40B4-BE49-F238E27FC236}">
                    <a16:creationId xmlns:a16="http://schemas.microsoft.com/office/drawing/2014/main" id="{49DD643A-A5E7-4161-A170-251870789A3E}"/>
                  </a:ext>
                </a:extLst>
              </p:cNvPr>
              <p:cNvSpPr>
                <a:spLocks/>
              </p:cNvSpPr>
              <p:nvPr/>
            </p:nvSpPr>
            <p:spPr bwMode="auto">
              <a:xfrm>
                <a:off x="198710" y="890410"/>
                <a:ext cx="45070" cy="48188"/>
              </a:xfrm>
              <a:custGeom>
                <a:avLst/>
                <a:gdLst>
                  <a:gd name="T0" fmla="*/ 22535 w 21600"/>
                  <a:gd name="T1" fmla="*/ 24094 h 21600"/>
                  <a:gd name="T2" fmla="*/ 22535 w 21600"/>
                  <a:gd name="T3" fmla="*/ 24094 h 21600"/>
                  <a:gd name="T4" fmla="*/ 22535 w 21600"/>
                  <a:gd name="T5" fmla="*/ 24094 h 21600"/>
                  <a:gd name="T6" fmla="*/ 22535 w 21600"/>
                  <a:gd name="T7" fmla="*/ 2409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319" y="0"/>
                    </a:moveTo>
                    <a:lnTo>
                      <a:pt x="11879" y="3756"/>
                    </a:lnTo>
                    <a:lnTo>
                      <a:pt x="11879" y="4695"/>
                    </a:lnTo>
                    <a:lnTo>
                      <a:pt x="12959" y="5634"/>
                    </a:lnTo>
                    <a:lnTo>
                      <a:pt x="15120" y="6573"/>
                    </a:lnTo>
                    <a:lnTo>
                      <a:pt x="16199" y="6573"/>
                    </a:lnTo>
                    <a:lnTo>
                      <a:pt x="17279" y="7513"/>
                    </a:lnTo>
                    <a:lnTo>
                      <a:pt x="17279" y="10330"/>
                    </a:lnTo>
                    <a:lnTo>
                      <a:pt x="18359" y="11269"/>
                    </a:lnTo>
                    <a:lnTo>
                      <a:pt x="19439" y="13147"/>
                    </a:lnTo>
                    <a:lnTo>
                      <a:pt x="21599" y="15026"/>
                    </a:lnTo>
                    <a:lnTo>
                      <a:pt x="19439" y="16904"/>
                    </a:lnTo>
                    <a:lnTo>
                      <a:pt x="17279" y="17843"/>
                    </a:lnTo>
                    <a:lnTo>
                      <a:pt x="16199" y="18782"/>
                    </a:lnTo>
                    <a:lnTo>
                      <a:pt x="16199" y="19721"/>
                    </a:lnTo>
                    <a:lnTo>
                      <a:pt x="15120" y="20660"/>
                    </a:lnTo>
                    <a:lnTo>
                      <a:pt x="15120" y="21600"/>
                    </a:lnTo>
                    <a:lnTo>
                      <a:pt x="12959" y="17843"/>
                    </a:lnTo>
                    <a:lnTo>
                      <a:pt x="10800" y="17843"/>
                    </a:lnTo>
                    <a:lnTo>
                      <a:pt x="10800" y="16904"/>
                    </a:lnTo>
                    <a:lnTo>
                      <a:pt x="9719" y="16904"/>
                    </a:lnTo>
                    <a:lnTo>
                      <a:pt x="7560" y="13147"/>
                    </a:lnTo>
                    <a:lnTo>
                      <a:pt x="7560" y="12208"/>
                    </a:lnTo>
                    <a:lnTo>
                      <a:pt x="8639" y="11269"/>
                    </a:lnTo>
                    <a:lnTo>
                      <a:pt x="8639" y="10330"/>
                    </a:lnTo>
                    <a:lnTo>
                      <a:pt x="0" y="2817"/>
                    </a:lnTo>
                    <a:lnTo>
                      <a:pt x="1080" y="2817"/>
                    </a:lnTo>
                    <a:lnTo>
                      <a:pt x="4319"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0" name="AutoShape 61">
                <a:extLst>
                  <a:ext uri="{FF2B5EF4-FFF2-40B4-BE49-F238E27FC236}">
                    <a16:creationId xmlns:a16="http://schemas.microsoft.com/office/drawing/2014/main" id="{D18E2A40-4DDB-4C5D-9A4F-90F851B1AE96}"/>
                  </a:ext>
                </a:extLst>
              </p:cNvPr>
              <p:cNvSpPr>
                <a:spLocks/>
              </p:cNvSpPr>
              <p:nvPr/>
            </p:nvSpPr>
            <p:spPr bwMode="auto">
              <a:xfrm>
                <a:off x="230463" y="926026"/>
                <a:ext cx="18438" cy="27237"/>
              </a:xfrm>
              <a:custGeom>
                <a:avLst/>
                <a:gdLst>
                  <a:gd name="T0" fmla="*/ 9219 w 21600"/>
                  <a:gd name="T1" fmla="*/ 13619 h 21600"/>
                  <a:gd name="T2" fmla="*/ 9219 w 21600"/>
                  <a:gd name="T3" fmla="*/ 13619 h 21600"/>
                  <a:gd name="T4" fmla="*/ 9219 w 21600"/>
                  <a:gd name="T5" fmla="*/ 13619 h 21600"/>
                  <a:gd name="T6" fmla="*/ 9219 w 21600"/>
                  <a:gd name="T7" fmla="*/ 136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499" y="0"/>
                    </a:moveTo>
                    <a:lnTo>
                      <a:pt x="10800" y="0"/>
                    </a:lnTo>
                    <a:lnTo>
                      <a:pt x="2700" y="4984"/>
                    </a:lnTo>
                    <a:lnTo>
                      <a:pt x="0" y="9969"/>
                    </a:lnTo>
                    <a:lnTo>
                      <a:pt x="2700" y="11630"/>
                    </a:lnTo>
                    <a:lnTo>
                      <a:pt x="2700" y="13292"/>
                    </a:lnTo>
                    <a:lnTo>
                      <a:pt x="13499" y="19938"/>
                    </a:lnTo>
                    <a:lnTo>
                      <a:pt x="21599" y="21599"/>
                    </a:lnTo>
                    <a:lnTo>
                      <a:pt x="13499"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1" name="AutoShape 62">
                <a:extLst>
                  <a:ext uri="{FF2B5EF4-FFF2-40B4-BE49-F238E27FC236}">
                    <a16:creationId xmlns:a16="http://schemas.microsoft.com/office/drawing/2014/main" id="{4BC1098B-3716-45BA-8596-FA6C7DB40590}"/>
                  </a:ext>
                </a:extLst>
              </p:cNvPr>
              <p:cNvSpPr>
                <a:spLocks/>
              </p:cNvSpPr>
              <p:nvPr/>
            </p:nvSpPr>
            <p:spPr bwMode="auto">
              <a:xfrm>
                <a:off x="0" y="798226"/>
                <a:ext cx="78870" cy="87995"/>
              </a:xfrm>
              <a:custGeom>
                <a:avLst/>
                <a:gdLst>
                  <a:gd name="T0" fmla="*/ 39435 w 21600"/>
                  <a:gd name="T1" fmla="*/ 43998 h 21600"/>
                  <a:gd name="T2" fmla="*/ 39435 w 21600"/>
                  <a:gd name="T3" fmla="*/ 43998 h 21600"/>
                  <a:gd name="T4" fmla="*/ 39435 w 21600"/>
                  <a:gd name="T5" fmla="*/ 43998 h 21600"/>
                  <a:gd name="T6" fmla="*/ 39435 w 21600"/>
                  <a:gd name="T7" fmla="*/ 4399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131" y="7714"/>
                    </a:moveTo>
                    <a:lnTo>
                      <a:pt x="17897" y="7714"/>
                    </a:lnTo>
                    <a:lnTo>
                      <a:pt x="16662" y="6685"/>
                    </a:lnTo>
                    <a:lnTo>
                      <a:pt x="16662" y="5142"/>
                    </a:lnTo>
                    <a:lnTo>
                      <a:pt x="16045" y="4628"/>
                    </a:lnTo>
                    <a:lnTo>
                      <a:pt x="14811" y="5657"/>
                    </a:lnTo>
                    <a:lnTo>
                      <a:pt x="14194" y="5657"/>
                    </a:lnTo>
                    <a:lnTo>
                      <a:pt x="12959" y="4628"/>
                    </a:lnTo>
                    <a:lnTo>
                      <a:pt x="12342" y="4628"/>
                    </a:lnTo>
                    <a:lnTo>
                      <a:pt x="11725" y="3599"/>
                    </a:lnTo>
                    <a:lnTo>
                      <a:pt x="11725" y="3085"/>
                    </a:lnTo>
                    <a:lnTo>
                      <a:pt x="12342" y="2057"/>
                    </a:lnTo>
                    <a:lnTo>
                      <a:pt x="15428" y="514"/>
                    </a:lnTo>
                    <a:lnTo>
                      <a:pt x="11725" y="0"/>
                    </a:lnTo>
                    <a:lnTo>
                      <a:pt x="9257" y="1542"/>
                    </a:lnTo>
                    <a:lnTo>
                      <a:pt x="9257" y="3599"/>
                    </a:lnTo>
                    <a:lnTo>
                      <a:pt x="9874" y="3599"/>
                    </a:lnTo>
                    <a:lnTo>
                      <a:pt x="9874" y="4114"/>
                    </a:lnTo>
                    <a:lnTo>
                      <a:pt x="9257" y="4628"/>
                    </a:lnTo>
                    <a:lnTo>
                      <a:pt x="8639" y="5657"/>
                    </a:lnTo>
                    <a:lnTo>
                      <a:pt x="6171" y="6685"/>
                    </a:lnTo>
                    <a:lnTo>
                      <a:pt x="2468" y="5657"/>
                    </a:lnTo>
                    <a:lnTo>
                      <a:pt x="617" y="6171"/>
                    </a:lnTo>
                    <a:lnTo>
                      <a:pt x="0" y="6685"/>
                    </a:lnTo>
                    <a:lnTo>
                      <a:pt x="0" y="8228"/>
                    </a:lnTo>
                    <a:lnTo>
                      <a:pt x="617" y="9257"/>
                    </a:lnTo>
                    <a:lnTo>
                      <a:pt x="1851" y="9257"/>
                    </a:lnTo>
                    <a:lnTo>
                      <a:pt x="3085" y="9771"/>
                    </a:lnTo>
                    <a:lnTo>
                      <a:pt x="4319" y="11828"/>
                    </a:lnTo>
                    <a:lnTo>
                      <a:pt x="4937" y="13885"/>
                    </a:lnTo>
                    <a:lnTo>
                      <a:pt x="4937" y="18514"/>
                    </a:lnTo>
                    <a:lnTo>
                      <a:pt x="4319" y="19028"/>
                    </a:lnTo>
                    <a:lnTo>
                      <a:pt x="4319" y="20571"/>
                    </a:lnTo>
                    <a:lnTo>
                      <a:pt x="4937" y="21085"/>
                    </a:lnTo>
                    <a:lnTo>
                      <a:pt x="6171" y="21600"/>
                    </a:lnTo>
                    <a:lnTo>
                      <a:pt x="8022" y="21600"/>
                    </a:lnTo>
                    <a:lnTo>
                      <a:pt x="9257" y="21085"/>
                    </a:lnTo>
                    <a:lnTo>
                      <a:pt x="12959" y="20057"/>
                    </a:lnTo>
                    <a:lnTo>
                      <a:pt x="16662" y="18514"/>
                    </a:lnTo>
                    <a:lnTo>
                      <a:pt x="19131" y="16971"/>
                    </a:lnTo>
                    <a:lnTo>
                      <a:pt x="20365" y="15942"/>
                    </a:lnTo>
                    <a:lnTo>
                      <a:pt x="20982" y="14399"/>
                    </a:lnTo>
                    <a:lnTo>
                      <a:pt x="21600" y="13371"/>
                    </a:lnTo>
                    <a:lnTo>
                      <a:pt x="21600" y="12857"/>
                    </a:lnTo>
                    <a:lnTo>
                      <a:pt x="20982" y="12342"/>
                    </a:lnTo>
                    <a:lnTo>
                      <a:pt x="20982" y="11828"/>
                    </a:lnTo>
                    <a:lnTo>
                      <a:pt x="19748" y="9771"/>
                    </a:lnTo>
                    <a:lnTo>
                      <a:pt x="19748" y="8742"/>
                    </a:lnTo>
                    <a:lnTo>
                      <a:pt x="19131" y="8228"/>
                    </a:lnTo>
                    <a:lnTo>
                      <a:pt x="19131" y="7714"/>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2" name="AutoShape 63">
                <a:extLst>
                  <a:ext uri="{FF2B5EF4-FFF2-40B4-BE49-F238E27FC236}">
                    <a16:creationId xmlns:a16="http://schemas.microsoft.com/office/drawing/2014/main" id="{A97757A8-F5B0-41C9-A7B7-80C3E4317743}"/>
                  </a:ext>
                </a:extLst>
              </p:cNvPr>
              <p:cNvSpPr>
                <a:spLocks/>
              </p:cNvSpPr>
              <p:nvPr/>
            </p:nvSpPr>
            <p:spPr bwMode="auto">
              <a:xfrm>
                <a:off x="67602" y="712328"/>
                <a:ext cx="121891" cy="209509"/>
              </a:xfrm>
              <a:custGeom>
                <a:avLst/>
                <a:gdLst>
                  <a:gd name="T0" fmla="*/ 60946 w 21600"/>
                  <a:gd name="T1" fmla="*/ 104755 h 21600"/>
                  <a:gd name="T2" fmla="*/ 60946 w 21600"/>
                  <a:gd name="T3" fmla="*/ 104755 h 21600"/>
                  <a:gd name="T4" fmla="*/ 60946 w 21600"/>
                  <a:gd name="T5" fmla="*/ 104755 h 21600"/>
                  <a:gd name="T6" fmla="*/ 60946 w 21600"/>
                  <a:gd name="T7" fmla="*/ 10475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000" y="215"/>
                    </a:moveTo>
                    <a:lnTo>
                      <a:pt x="7200" y="215"/>
                    </a:lnTo>
                    <a:lnTo>
                      <a:pt x="6400" y="0"/>
                    </a:lnTo>
                    <a:lnTo>
                      <a:pt x="5599" y="0"/>
                    </a:lnTo>
                    <a:lnTo>
                      <a:pt x="4800" y="215"/>
                    </a:lnTo>
                    <a:lnTo>
                      <a:pt x="2799" y="1727"/>
                    </a:lnTo>
                    <a:lnTo>
                      <a:pt x="3199" y="1943"/>
                    </a:lnTo>
                    <a:lnTo>
                      <a:pt x="3199" y="2807"/>
                    </a:lnTo>
                    <a:lnTo>
                      <a:pt x="2799" y="3455"/>
                    </a:lnTo>
                    <a:lnTo>
                      <a:pt x="1599" y="4103"/>
                    </a:lnTo>
                    <a:lnTo>
                      <a:pt x="1199" y="4751"/>
                    </a:lnTo>
                    <a:lnTo>
                      <a:pt x="799" y="5183"/>
                    </a:lnTo>
                    <a:lnTo>
                      <a:pt x="799" y="5615"/>
                    </a:lnTo>
                    <a:lnTo>
                      <a:pt x="1199" y="6047"/>
                    </a:lnTo>
                    <a:lnTo>
                      <a:pt x="2799" y="5831"/>
                    </a:lnTo>
                    <a:lnTo>
                      <a:pt x="2799" y="6047"/>
                    </a:lnTo>
                    <a:lnTo>
                      <a:pt x="2399" y="6263"/>
                    </a:lnTo>
                    <a:lnTo>
                      <a:pt x="2399" y="7127"/>
                    </a:lnTo>
                    <a:lnTo>
                      <a:pt x="2799" y="7559"/>
                    </a:lnTo>
                    <a:lnTo>
                      <a:pt x="3199" y="7775"/>
                    </a:lnTo>
                    <a:lnTo>
                      <a:pt x="4800" y="8207"/>
                    </a:lnTo>
                    <a:lnTo>
                      <a:pt x="4800" y="8855"/>
                    </a:lnTo>
                    <a:lnTo>
                      <a:pt x="4399" y="9071"/>
                    </a:lnTo>
                    <a:lnTo>
                      <a:pt x="4399" y="9287"/>
                    </a:lnTo>
                    <a:lnTo>
                      <a:pt x="3599" y="10151"/>
                    </a:lnTo>
                    <a:lnTo>
                      <a:pt x="3599" y="10367"/>
                    </a:lnTo>
                    <a:lnTo>
                      <a:pt x="4399" y="10800"/>
                    </a:lnTo>
                    <a:lnTo>
                      <a:pt x="6400" y="9935"/>
                    </a:lnTo>
                    <a:lnTo>
                      <a:pt x="8800" y="10151"/>
                    </a:lnTo>
                    <a:lnTo>
                      <a:pt x="7200" y="11015"/>
                    </a:lnTo>
                    <a:lnTo>
                      <a:pt x="6800" y="12311"/>
                    </a:lnTo>
                    <a:lnTo>
                      <a:pt x="8000" y="12311"/>
                    </a:lnTo>
                    <a:lnTo>
                      <a:pt x="8000" y="13823"/>
                    </a:lnTo>
                    <a:lnTo>
                      <a:pt x="4399" y="13823"/>
                    </a:lnTo>
                    <a:lnTo>
                      <a:pt x="4399" y="14903"/>
                    </a:lnTo>
                    <a:lnTo>
                      <a:pt x="5599" y="15120"/>
                    </a:lnTo>
                    <a:lnTo>
                      <a:pt x="4000" y="16415"/>
                    </a:lnTo>
                    <a:lnTo>
                      <a:pt x="4000" y="16631"/>
                    </a:lnTo>
                    <a:lnTo>
                      <a:pt x="3599" y="16631"/>
                    </a:lnTo>
                    <a:lnTo>
                      <a:pt x="3599" y="17279"/>
                    </a:lnTo>
                    <a:lnTo>
                      <a:pt x="4000" y="17279"/>
                    </a:lnTo>
                    <a:lnTo>
                      <a:pt x="7600" y="17711"/>
                    </a:lnTo>
                    <a:lnTo>
                      <a:pt x="9600" y="17279"/>
                    </a:lnTo>
                    <a:lnTo>
                      <a:pt x="10400" y="17063"/>
                    </a:lnTo>
                    <a:lnTo>
                      <a:pt x="10400" y="17495"/>
                    </a:lnTo>
                    <a:lnTo>
                      <a:pt x="8800" y="17927"/>
                    </a:lnTo>
                    <a:lnTo>
                      <a:pt x="4000" y="19007"/>
                    </a:lnTo>
                    <a:lnTo>
                      <a:pt x="0" y="21167"/>
                    </a:lnTo>
                    <a:lnTo>
                      <a:pt x="1999" y="21600"/>
                    </a:lnTo>
                    <a:lnTo>
                      <a:pt x="5599" y="20519"/>
                    </a:lnTo>
                    <a:lnTo>
                      <a:pt x="7200" y="20303"/>
                    </a:lnTo>
                    <a:lnTo>
                      <a:pt x="11600" y="20303"/>
                    </a:lnTo>
                    <a:lnTo>
                      <a:pt x="16800" y="19655"/>
                    </a:lnTo>
                    <a:lnTo>
                      <a:pt x="21600" y="18791"/>
                    </a:lnTo>
                    <a:lnTo>
                      <a:pt x="19200" y="17711"/>
                    </a:lnTo>
                    <a:lnTo>
                      <a:pt x="19600" y="17711"/>
                    </a:lnTo>
                    <a:lnTo>
                      <a:pt x="20000" y="17495"/>
                    </a:lnTo>
                    <a:lnTo>
                      <a:pt x="20400" y="17063"/>
                    </a:lnTo>
                    <a:lnTo>
                      <a:pt x="20400" y="15983"/>
                    </a:lnTo>
                    <a:lnTo>
                      <a:pt x="20000" y="15767"/>
                    </a:lnTo>
                    <a:lnTo>
                      <a:pt x="19600" y="15335"/>
                    </a:lnTo>
                    <a:lnTo>
                      <a:pt x="18000" y="14903"/>
                    </a:lnTo>
                    <a:lnTo>
                      <a:pt x="17600" y="14687"/>
                    </a:lnTo>
                    <a:lnTo>
                      <a:pt x="17200" y="14255"/>
                    </a:lnTo>
                    <a:lnTo>
                      <a:pt x="16800" y="12960"/>
                    </a:lnTo>
                    <a:lnTo>
                      <a:pt x="15600" y="11663"/>
                    </a:lnTo>
                    <a:lnTo>
                      <a:pt x="13200" y="10800"/>
                    </a:lnTo>
                    <a:lnTo>
                      <a:pt x="13200" y="10151"/>
                    </a:lnTo>
                    <a:lnTo>
                      <a:pt x="12800" y="9071"/>
                    </a:lnTo>
                    <a:lnTo>
                      <a:pt x="12000" y="7775"/>
                    </a:lnTo>
                    <a:lnTo>
                      <a:pt x="11200" y="7343"/>
                    </a:lnTo>
                    <a:lnTo>
                      <a:pt x="9600" y="6695"/>
                    </a:lnTo>
                    <a:lnTo>
                      <a:pt x="11200" y="4751"/>
                    </a:lnTo>
                    <a:lnTo>
                      <a:pt x="11200" y="4535"/>
                    </a:lnTo>
                    <a:lnTo>
                      <a:pt x="10800" y="4103"/>
                    </a:lnTo>
                    <a:lnTo>
                      <a:pt x="10400" y="3887"/>
                    </a:lnTo>
                    <a:lnTo>
                      <a:pt x="10400" y="3671"/>
                    </a:lnTo>
                    <a:lnTo>
                      <a:pt x="9600" y="3671"/>
                    </a:lnTo>
                    <a:lnTo>
                      <a:pt x="9200" y="3455"/>
                    </a:lnTo>
                    <a:lnTo>
                      <a:pt x="8800" y="3455"/>
                    </a:lnTo>
                    <a:lnTo>
                      <a:pt x="8800" y="3239"/>
                    </a:lnTo>
                    <a:lnTo>
                      <a:pt x="7200" y="3023"/>
                    </a:lnTo>
                    <a:lnTo>
                      <a:pt x="6800" y="3023"/>
                    </a:lnTo>
                    <a:lnTo>
                      <a:pt x="6800" y="2159"/>
                    </a:lnTo>
                    <a:lnTo>
                      <a:pt x="7200" y="1727"/>
                    </a:lnTo>
                    <a:lnTo>
                      <a:pt x="8000" y="1295"/>
                    </a:lnTo>
                    <a:lnTo>
                      <a:pt x="8000" y="863"/>
                    </a:lnTo>
                    <a:lnTo>
                      <a:pt x="8400" y="647"/>
                    </a:lnTo>
                    <a:lnTo>
                      <a:pt x="8000" y="431"/>
                    </a:lnTo>
                    <a:lnTo>
                      <a:pt x="8000" y="21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3" name="AutoShape 64">
                <a:extLst>
                  <a:ext uri="{FF2B5EF4-FFF2-40B4-BE49-F238E27FC236}">
                    <a16:creationId xmlns:a16="http://schemas.microsoft.com/office/drawing/2014/main" id="{669C20DD-5580-48F2-8ABB-D74CD91F4A67}"/>
                  </a:ext>
                </a:extLst>
              </p:cNvPr>
              <p:cNvSpPr>
                <a:spLocks/>
              </p:cNvSpPr>
              <p:nvPr/>
            </p:nvSpPr>
            <p:spPr bwMode="auto">
              <a:xfrm>
                <a:off x="43019" y="798226"/>
                <a:ext cx="40973" cy="33522"/>
              </a:xfrm>
              <a:custGeom>
                <a:avLst/>
                <a:gdLst>
                  <a:gd name="T0" fmla="*/ 20487 w 21600"/>
                  <a:gd name="T1" fmla="*/ 16761 h 21600"/>
                  <a:gd name="T2" fmla="*/ 20487 w 21600"/>
                  <a:gd name="T3" fmla="*/ 16761 h 21600"/>
                  <a:gd name="T4" fmla="*/ 20487 w 21600"/>
                  <a:gd name="T5" fmla="*/ 16761 h 21600"/>
                  <a:gd name="T6" fmla="*/ 20487 w 21600"/>
                  <a:gd name="T7" fmla="*/ 1676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599" y="0"/>
                    </a:moveTo>
                    <a:lnTo>
                      <a:pt x="16799" y="0"/>
                    </a:lnTo>
                    <a:lnTo>
                      <a:pt x="17999" y="1349"/>
                    </a:lnTo>
                    <a:lnTo>
                      <a:pt x="19199" y="4050"/>
                    </a:lnTo>
                    <a:lnTo>
                      <a:pt x="20399" y="5399"/>
                    </a:lnTo>
                    <a:lnTo>
                      <a:pt x="21599" y="8100"/>
                    </a:lnTo>
                    <a:lnTo>
                      <a:pt x="21599" y="14850"/>
                    </a:lnTo>
                    <a:lnTo>
                      <a:pt x="19199" y="18899"/>
                    </a:lnTo>
                    <a:lnTo>
                      <a:pt x="16799" y="21600"/>
                    </a:lnTo>
                    <a:lnTo>
                      <a:pt x="15600" y="20250"/>
                    </a:lnTo>
                    <a:lnTo>
                      <a:pt x="11999" y="20250"/>
                    </a:lnTo>
                    <a:lnTo>
                      <a:pt x="9599" y="17550"/>
                    </a:lnTo>
                    <a:lnTo>
                      <a:pt x="9599" y="13500"/>
                    </a:lnTo>
                    <a:lnTo>
                      <a:pt x="8399" y="12150"/>
                    </a:lnTo>
                    <a:lnTo>
                      <a:pt x="5999" y="14850"/>
                    </a:lnTo>
                    <a:lnTo>
                      <a:pt x="4799" y="14850"/>
                    </a:lnTo>
                    <a:lnTo>
                      <a:pt x="2400" y="12150"/>
                    </a:lnTo>
                    <a:lnTo>
                      <a:pt x="1200" y="12150"/>
                    </a:lnTo>
                    <a:lnTo>
                      <a:pt x="0" y="9449"/>
                    </a:lnTo>
                    <a:lnTo>
                      <a:pt x="0" y="8100"/>
                    </a:lnTo>
                    <a:lnTo>
                      <a:pt x="1200" y="5399"/>
                    </a:lnTo>
                    <a:lnTo>
                      <a:pt x="9599" y="0"/>
                    </a:lnTo>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4" name="AutoShape 65">
                <a:extLst>
                  <a:ext uri="{FF2B5EF4-FFF2-40B4-BE49-F238E27FC236}">
                    <a16:creationId xmlns:a16="http://schemas.microsoft.com/office/drawing/2014/main" id="{4EB9F796-A0A3-437E-84B4-2C27F35F3CEE}"/>
                  </a:ext>
                </a:extLst>
              </p:cNvPr>
              <p:cNvSpPr>
                <a:spLocks/>
              </p:cNvSpPr>
              <p:nvPr/>
            </p:nvSpPr>
            <p:spPr bwMode="auto">
              <a:xfrm>
                <a:off x="273483" y="743754"/>
                <a:ext cx="40972" cy="64949"/>
              </a:xfrm>
              <a:custGeom>
                <a:avLst/>
                <a:gdLst>
                  <a:gd name="T0" fmla="*/ 20486 w 21600"/>
                  <a:gd name="T1" fmla="*/ 32475 h 21600"/>
                  <a:gd name="T2" fmla="*/ 20486 w 21600"/>
                  <a:gd name="T3" fmla="*/ 32475 h 21600"/>
                  <a:gd name="T4" fmla="*/ 20486 w 21600"/>
                  <a:gd name="T5" fmla="*/ 32475 h 21600"/>
                  <a:gd name="T6" fmla="*/ 20486 w 21600"/>
                  <a:gd name="T7" fmla="*/ 3247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7999" y="20206"/>
                    </a:moveTo>
                    <a:lnTo>
                      <a:pt x="17999" y="14632"/>
                    </a:lnTo>
                    <a:lnTo>
                      <a:pt x="16799" y="13238"/>
                    </a:lnTo>
                    <a:lnTo>
                      <a:pt x="17999" y="12541"/>
                    </a:lnTo>
                    <a:lnTo>
                      <a:pt x="17999" y="11148"/>
                    </a:lnTo>
                    <a:lnTo>
                      <a:pt x="19199" y="10451"/>
                    </a:lnTo>
                    <a:lnTo>
                      <a:pt x="21599" y="9754"/>
                    </a:lnTo>
                    <a:lnTo>
                      <a:pt x="21599" y="8361"/>
                    </a:lnTo>
                    <a:lnTo>
                      <a:pt x="20399" y="7664"/>
                    </a:lnTo>
                    <a:lnTo>
                      <a:pt x="20399" y="6270"/>
                    </a:lnTo>
                    <a:lnTo>
                      <a:pt x="19199" y="5574"/>
                    </a:lnTo>
                    <a:lnTo>
                      <a:pt x="17999" y="4180"/>
                    </a:lnTo>
                    <a:lnTo>
                      <a:pt x="17999" y="1393"/>
                    </a:lnTo>
                    <a:lnTo>
                      <a:pt x="16799" y="0"/>
                    </a:lnTo>
                    <a:lnTo>
                      <a:pt x="14399" y="0"/>
                    </a:lnTo>
                    <a:lnTo>
                      <a:pt x="1200" y="6967"/>
                    </a:lnTo>
                    <a:lnTo>
                      <a:pt x="1200" y="7664"/>
                    </a:lnTo>
                    <a:lnTo>
                      <a:pt x="0" y="9058"/>
                    </a:lnTo>
                    <a:lnTo>
                      <a:pt x="0" y="12541"/>
                    </a:lnTo>
                    <a:lnTo>
                      <a:pt x="1200" y="13935"/>
                    </a:lnTo>
                    <a:lnTo>
                      <a:pt x="1200" y="16025"/>
                    </a:lnTo>
                    <a:lnTo>
                      <a:pt x="5999" y="18812"/>
                    </a:lnTo>
                    <a:lnTo>
                      <a:pt x="5999" y="21600"/>
                    </a:lnTo>
                    <a:lnTo>
                      <a:pt x="17999" y="20206"/>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5" name="AutoShape 66">
                <a:extLst>
                  <a:ext uri="{FF2B5EF4-FFF2-40B4-BE49-F238E27FC236}">
                    <a16:creationId xmlns:a16="http://schemas.microsoft.com/office/drawing/2014/main" id="{63A41B5C-7B74-4B1C-A119-8A488C31D4DC}"/>
                  </a:ext>
                </a:extLst>
              </p:cNvPr>
              <p:cNvSpPr>
                <a:spLocks/>
              </p:cNvSpPr>
              <p:nvPr/>
            </p:nvSpPr>
            <p:spPr bwMode="auto">
              <a:xfrm>
                <a:off x="342110" y="389685"/>
                <a:ext cx="190517" cy="408542"/>
              </a:xfrm>
              <a:custGeom>
                <a:avLst/>
                <a:gdLst>
                  <a:gd name="T0" fmla="*/ 95259 w 21600"/>
                  <a:gd name="T1" fmla="*/ 204271 h 21600"/>
                  <a:gd name="T2" fmla="*/ 95259 w 21600"/>
                  <a:gd name="T3" fmla="*/ 204271 h 21600"/>
                  <a:gd name="T4" fmla="*/ 95259 w 21600"/>
                  <a:gd name="T5" fmla="*/ 204271 h 21600"/>
                  <a:gd name="T6" fmla="*/ 95259 w 21600"/>
                  <a:gd name="T7" fmla="*/ 20427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5507"/>
                    </a:moveTo>
                    <a:lnTo>
                      <a:pt x="0" y="19384"/>
                    </a:lnTo>
                    <a:lnTo>
                      <a:pt x="1542" y="20381"/>
                    </a:lnTo>
                    <a:lnTo>
                      <a:pt x="2057" y="21489"/>
                    </a:lnTo>
                    <a:lnTo>
                      <a:pt x="3085" y="21600"/>
                    </a:lnTo>
                    <a:lnTo>
                      <a:pt x="4628" y="21378"/>
                    </a:lnTo>
                    <a:lnTo>
                      <a:pt x="4885" y="21156"/>
                    </a:lnTo>
                    <a:lnTo>
                      <a:pt x="5914" y="20713"/>
                    </a:lnTo>
                    <a:lnTo>
                      <a:pt x="6428" y="20603"/>
                    </a:lnTo>
                    <a:lnTo>
                      <a:pt x="6942" y="20603"/>
                    </a:lnTo>
                    <a:lnTo>
                      <a:pt x="6942" y="20492"/>
                    </a:lnTo>
                    <a:lnTo>
                      <a:pt x="7714" y="19938"/>
                    </a:lnTo>
                    <a:lnTo>
                      <a:pt x="8228" y="19163"/>
                    </a:lnTo>
                    <a:lnTo>
                      <a:pt x="8485" y="18498"/>
                    </a:lnTo>
                    <a:lnTo>
                      <a:pt x="8485" y="17723"/>
                    </a:lnTo>
                    <a:lnTo>
                      <a:pt x="10800" y="16615"/>
                    </a:lnTo>
                    <a:lnTo>
                      <a:pt x="11314" y="16393"/>
                    </a:lnTo>
                    <a:lnTo>
                      <a:pt x="11828" y="16061"/>
                    </a:lnTo>
                    <a:lnTo>
                      <a:pt x="11828" y="15840"/>
                    </a:lnTo>
                    <a:lnTo>
                      <a:pt x="12085" y="15618"/>
                    </a:lnTo>
                    <a:lnTo>
                      <a:pt x="12085" y="15396"/>
                    </a:lnTo>
                    <a:lnTo>
                      <a:pt x="11828" y="15396"/>
                    </a:lnTo>
                    <a:lnTo>
                      <a:pt x="11828" y="15064"/>
                    </a:lnTo>
                    <a:lnTo>
                      <a:pt x="11571" y="14843"/>
                    </a:lnTo>
                    <a:lnTo>
                      <a:pt x="10542" y="14621"/>
                    </a:lnTo>
                    <a:lnTo>
                      <a:pt x="10285" y="14621"/>
                    </a:lnTo>
                    <a:lnTo>
                      <a:pt x="10028" y="14510"/>
                    </a:lnTo>
                    <a:lnTo>
                      <a:pt x="9771" y="14510"/>
                    </a:lnTo>
                    <a:lnTo>
                      <a:pt x="10028" y="12627"/>
                    </a:lnTo>
                    <a:lnTo>
                      <a:pt x="10028" y="12738"/>
                    </a:lnTo>
                    <a:lnTo>
                      <a:pt x="10285" y="12516"/>
                    </a:lnTo>
                    <a:lnTo>
                      <a:pt x="10285" y="12073"/>
                    </a:lnTo>
                    <a:lnTo>
                      <a:pt x="10542" y="11741"/>
                    </a:lnTo>
                    <a:lnTo>
                      <a:pt x="11571" y="10855"/>
                    </a:lnTo>
                    <a:lnTo>
                      <a:pt x="12085" y="10744"/>
                    </a:lnTo>
                    <a:lnTo>
                      <a:pt x="12599" y="10523"/>
                    </a:lnTo>
                    <a:lnTo>
                      <a:pt x="13371" y="10412"/>
                    </a:lnTo>
                    <a:lnTo>
                      <a:pt x="13628" y="10190"/>
                    </a:lnTo>
                    <a:lnTo>
                      <a:pt x="14142" y="10190"/>
                    </a:lnTo>
                    <a:lnTo>
                      <a:pt x="14142" y="10079"/>
                    </a:lnTo>
                    <a:lnTo>
                      <a:pt x="14914" y="9747"/>
                    </a:lnTo>
                    <a:lnTo>
                      <a:pt x="15428" y="9415"/>
                    </a:lnTo>
                    <a:lnTo>
                      <a:pt x="15685" y="9083"/>
                    </a:lnTo>
                    <a:lnTo>
                      <a:pt x="15685" y="7753"/>
                    </a:lnTo>
                    <a:lnTo>
                      <a:pt x="17228" y="7199"/>
                    </a:lnTo>
                    <a:lnTo>
                      <a:pt x="18514" y="6646"/>
                    </a:lnTo>
                    <a:lnTo>
                      <a:pt x="20057" y="6535"/>
                    </a:lnTo>
                    <a:lnTo>
                      <a:pt x="21342" y="6646"/>
                    </a:lnTo>
                    <a:lnTo>
                      <a:pt x="21600" y="6535"/>
                    </a:lnTo>
                    <a:lnTo>
                      <a:pt x="21600" y="6424"/>
                    </a:lnTo>
                    <a:lnTo>
                      <a:pt x="21342" y="6313"/>
                    </a:lnTo>
                    <a:lnTo>
                      <a:pt x="20828" y="5870"/>
                    </a:lnTo>
                    <a:lnTo>
                      <a:pt x="19800" y="4763"/>
                    </a:lnTo>
                    <a:lnTo>
                      <a:pt x="19542" y="4430"/>
                    </a:lnTo>
                    <a:lnTo>
                      <a:pt x="19542" y="3987"/>
                    </a:lnTo>
                    <a:lnTo>
                      <a:pt x="20057" y="3766"/>
                    </a:lnTo>
                    <a:lnTo>
                      <a:pt x="20314" y="3544"/>
                    </a:lnTo>
                    <a:lnTo>
                      <a:pt x="20314" y="3323"/>
                    </a:lnTo>
                    <a:lnTo>
                      <a:pt x="20057" y="3101"/>
                    </a:lnTo>
                    <a:lnTo>
                      <a:pt x="19542" y="2769"/>
                    </a:lnTo>
                    <a:lnTo>
                      <a:pt x="18257" y="2326"/>
                    </a:lnTo>
                    <a:lnTo>
                      <a:pt x="17999" y="2104"/>
                    </a:lnTo>
                    <a:lnTo>
                      <a:pt x="17485" y="1772"/>
                    </a:lnTo>
                    <a:lnTo>
                      <a:pt x="16971" y="1550"/>
                    </a:lnTo>
                    <a:lnTo>
                      <a:pt x="16714" y="1329"/>
                    </a:lnTo>
                    <a:lnTo>
                      <a:pt x="16199" y="1218"/>
                    </a:lnTo>
                    <a:lnTo>
                      <a:pt x="15942" y="1107"/>
                    </a:lnTo>
                    <a:lnTo>
                      <a:pt x="15685" y="1107"/>
                    </a:lnTo>
                    <a:lnTo>
                      <a:pt x="15171" y="0"/>
                    </a:lnTo>
                    <a:lnTo>
                      <a:pt x="14657" y="221"/>
                    </a:lnTo>
                    <a:lnTo>
                      <a:pt x="14142" y="332"/>
                    </a:lnTo>
                    <a:lnTo>
                      <a:pt x="11314" y="1550"/>
                    </a:lnTo>
                    <a:lnTo>
                      <a:pt x="10028" y="2658"/>
                    </a:lnTo>
                    <a:lnTo>
                      <a:pt x="10028" y="2879"/>
                    </a:lnTo>
                    <a:lnTo>
                      <a:pt x="9771" y="3101"/>
                    </a:lnTo>
                    <a:lnTo>
                      <a:pt x="9257" y="3323"/>
                    </a:lnTo>
                    <a:lnTo>
                      <a:pt x="9257" y="4541"/>
                    </a:lnTo>
                    <a:lnTo>
                      <a:pt x="8999" y="4541"/>
                    </a:lnTo>
                    <a:lnTo>
                      <a:pt x="8999" y="4652"/>
                    </a:lnTo>
                    <a:lnTo>
                      <a:pt x="8485" y="4873"/>
                    </a:lnTo>
                    <a:lnTo>
                      <a:pt x="8228" y="5095"/>
                    </a:lnTo>
                    <a:lnTo>
                      <a:pt x="7199" y="5538"/>
                    </a:lnTo>
                    <a:lnTo>
                      <a:pt x="6942" y="5759"/>
                    </a:lnTo>
                    <a:lnTo>
                      <a:pt x="6428" y="5870"/>
                    </a:lnTo>
                    <a:lnTo>
                      <a:pt x="6171" y="5870"/>
                    </a:lnTo>
                    <a:lnTo>
                      <a:pt x="5914" y="6756"/>
                    </a:lnTo>
                    <a:lnTo>
                      <a:pt x="4628" y="7753"/>
                    </a:lnTo>
                    <a:lnTo>
                      <a:pt x="4371" y="9083"/>
                    </a:lnTo>
                    <a:lnTo>
                      <a:pt x="1542" y="9858"/>
                    </a:lnTo>
                    <a:lnTo>
                      <a:pt x="2057" y="10190"/>
                    </a:lnTo>
                    <a:lnTo>
                      <a:pt x="2057" y="12960"/>
                    </a:lnTo>
                    <a:lnTo>
                      <a:pt x="1799" y="14400"/>
                    </a:lnTo>
                    <a:lnTo>
                      <a:pt x="1799" y="14732"/>
                    </a:lnTo>
                    <a:lnTo>
                      <a:pt x="1542" y="14953"/>
                    </a:lnTo>
                    <a:lnTo>
                      <a:pt x="1542" y="15175"/>
                    </a:lnTo>
                    <a:lnTo>
                      <a:pt x="1028" y="15396"/>
                    </a:lnTo>
                    <a:lnTo>
                      <a:pt x="514" y="15507"/>
                    </a:lnTo>
                    <a:lnTo>
                      <a:pt x="0" y="1550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6" name="AutoShape 67">
                <a:extLst>
                  <a:ext uri="{FF2B5EF4-FFF2-40B4-BE49-F238E27FC236}">
                    <a16:creationId xmlns:a16="http://schemas.microsoft.com/office/drawing/2014/main" id="{6500DB84-E268-463F-A4F6-5B8CA5663E0D}"/>
                  </a:ext>
                </a:extLst>
              </p:cNvPr>
              <p:cNvSpPr>
                <a:spLocks/>
              </p:cNvSpPr>
              <p:nvPr/>
            </p:nvSpPr>
            <p:spPr bwMode="auto">
              <a:xfrm>
                <a:off x="475266" y="354069"/>
                <a:ext cx="140328" cy="324738"/>
              </a:xfrm>
              <a:custGeom>
                <a:avLst/>
                <a:gdLst>
                  <a:gd name="T0" fmla="*/ 70164 w 21600"/>
                  <a:gd name="T1" fmla="*/ 162369 h 21600"/>
                  <a:gd name="T2" fmla="*/ 70164 w 21600"/>
                  <a:gd name="T3" fmla="*/ 162369 h 21600"/>
                  <a:gd name="T4" fmla="*/ 70164 w 21600"/>
                  <a:gd name="T5" fmla="*/ 162369 h 21600"/>
                  <a:gd name="T6" fmla="*/ 70164 w 21600"/>
                  <a:gd name="T7" fmla="*/ 1623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7767" y="3205"/>
                    </a:moveTo>
                    <a:lnTo>
                      <a:pt x="17767" y="4319"/>
                    </a:lnTo>
                    <a:lnTo>
                      <a:pt x="21251" y="5713"/>
                    </a:lnTo>
                    <a:lnTo>
                      <a:pt x="21251" y="7803"/>
                    </a:lnTo>
                    <a:lnTo>
                      <a:pt x="19161" y="8779"/>
                    </a:lnTo>
                    <a:lnTo>
                      <a:pt x="19509" y="8918"/>
                    </a:lnTo>
                    <a:lnTo>
                      <a:pt x="19509" y="9058"/>
                    </a:lnTo>
                    <a:lnTo>
                      <a:pt x="19858" y="9336"/>
                    </a:lnTo>
                    <a:lnTo>
                      <a:pt x="20206" y="9754"/>
                    </a:lnTo>
                    <a:lnTo>
                      <a:pt x="20554" y="10033"/>
                    </a:lnTo>
                    <a:lnTo>
                      <a:pt x="20554" y="10590"/>
                    </a:lnTo>
                    <a:lnTo>
                      <a:pt x="20206" y="11427"/>
                    </a:lnTo>
                    <a:lnTo>
                      <a:pt x="19858" y="12681"/>
                    </a:lnTo>
                    <a:lnTo>
                      <a:pt x="19858" y="14771"/>
                    </a:lnTo>
                    <a:lnTo>
                      <a:pt x="20554" y="15189"/>
                    </a:lnTo>
                    <a:lnTo>
                      <a:pt x="21251" y="15468"/>
                    </a:lnTo>
                    <a:lnTo>
                      <a:pt x="21599" y="16304"/>
                    </a:lnTo>
                    <a:lnTo>
                      <a:pt x="21599" y="18116"/>
                    </a:lnTo>
                    <a:lnTo>
                      <a:pt x="21251" y="18116"/>
                    </a:lnTo>
                    <a:lnTo>
                      <a:pt x="15677" y="20345"/>
                    </a:lnTo>
                    <a:lnTo>
                      <a:pt x="15677" y="20485"/>
                    </a:lnTo>
                    <a:lnTo>
                      <a:pt x="16025" y="20485"/>
                    </a:lnTo>
                    <a:lnTo>
                      <a:pt x="15329" y="20485"/>
                    </a:lnTo>
                    <a:lnTo>
                      <a:pt x="14632" y="20345"/>
                    </a:lnTo>
                    <a:lnTo>
                      <a:pt x="13935" y="20345"/>
                    </a:lnTo>
                    <a:lnTo>
                      <a:pt x="11845" y="20763"/>
                    </a:lnTo>
                    <a:lnTo>
                      <a:pt x="9406" y="21042"/>
                    </a:lnTo>
                    <a:lnTo>
                      <a:pt x="9058" y="21042"/>
                    </a:lnTo>
                    <a:lnTo>
                      <a:pt x="8361" y="21181"/>
                    </a:lnTo>
                    <a:lnTo>
                      <a:pt x="7664" y="21181"/>
                    </a:lnTo>
                    <a:lnTo>
                      <a:pt x="6619" y="21321"/>
                    </a:lnTo>
                    <a:lnTo>
                      <a:pt x="5922" y="21600"/>
                    </a:lnTo>
                    <a:lnTo>
                      <a:pt x="4180" y="21321"/>
                    </a:lnTo>
                    <a:lnTo>
                      <a:pt x="3832" y="21181"/>
                    </a:lnTo>
                    <a:lnTo>
                      <a:pt x="3483" y="21181"/>
                    </a:lnTo>
                    <a:lnTo>
                      <a:pt x="2787" y="20903"/>
                    </a:lnTo>
                    <a:lnTo>
                      <a:pt x="2090" y="20763"/>
                    </a:lnTo>
                    <a:lnTo>
                      <a:pt x="1045" y="20345"/>
                    </a:lnTo>
                    <a:lnTo>
                      <a:pt x="696" y="20067"/>
                    </a:lnTo>
                    <a:lnTo>
                      <a:pt x="696" y="15886"/>
                    </a:lnTo>
                    <a:lnTo>
                      <a:pt x="1045" y="15607"/>
                    </a:lnTo>
                    <a:lnTo>
                      <a:pt x="1393" y="15189"/>
                    </a:lnTo>
                    <a:lnTo>
                      <a:pt x="2090" y="14771"/>
                    </a:lnTo>
                    <a:lnTo>
                      <a:pt x="3483" y="14353"/>
                    </a:lnTo>
                    <a:lnTo>
                      <a:pt x="7316" y="12959"/>
                    </a:lnTo>
                    <a:lnTo>
                      <a:pt x="8012" y="12820"/>
                    </a:lnTo>
                    <a:lnTo>
                      <a:pt x="8709" y="12402"/>
                    </a:lnTo>
                    <a:lnTo>
                      <a:pt x="9754" y="11845"/>
                    </a:lnTo>
                    <a:lnTo>
                      <a:pt x="9754" y="11009"/>
                    </a:lnTo>
                    <a:lnTo>
                      <a:pt x="8361" y="10312"/>
                    </a:lnTo>
                    <a:lnTo>
                      <a:pt x="8709" y="10172"/>
                    </a:lnTo>
                    <a:lnTo>
                      <a:pt x="8709" y="10033"/>
                    </a:lnTo>
                    <a:lnTo>
                      <a:pt x="8361" y="9894"/>
                    </a:lnTo>
                    <a:lnTo>
                      <a:pt x="7316" y="9197"/>
                    </a:lnTo>
                    <a:lnTo>
                      <a:pt x="6619" y="8500"/>
                    </a:lnTo>
                    <a:lnTo>
                      <a:pt x="5922" y="7664"/>
                    </a:lnTo>
                    <a:lnTo>
                      <a:pt x="5922" y="6967"/>
                    </a:lnTo>
                    <a:lnTo>
                      <a:pt x="6967" y="6549"/>
                    </a:lnTo>
                    <a:lnTo>
                      <a:pt x="6967" y="6270"/>
                    </a:lnTo>
                    <a:lnTo>
                      <a:pt x="6270" y="5713"/>
                    </a:lnTo>
                    <a:lnTo>
                      <a:pt x="5574" y="5295"/>
                    </a:lnTo>
                    <a:lnTo>
                      <a:pt x="4180" y="4877"/>
                    </a:lnTo>
                    <a:lnTo>
                      <a:pt x="3832" y="4738"/>
                    </a:lnTo>
                    <a:lnTo>
                      <a:pt x="3832" y="4598"/>
                    </a:lnTo>
                    <a:lnTo>
                      <a:pt x="3135" y="4319"/>
                    </a:lnTo>
                    <a:lnTo>
                      <a:pt x="2787" y="3901"/>
                    </a:lnTo>
                    <a:lnTo>
                      <a:pt x="696" y="3344"/>
                    </a:lnTo>
                    <a:lnTo>
                      <a:pt x="0" y="1950"/>
                    </a:lnTo>
                    <a:lnTo>
                      <a:pt x="348" y="1811"/>
                    </a:lnTo>
                    <a:lnTo>
                      <a:pt x="1741" y="1393"/>
                    </a:lnTo>
                    <a:lnTo>
                      <a:pt x="3135" y="1114"/>
                    </a:lnTo>
                    <a:lnTo>
                      <a:pt x="4877" y="1114"/>
                    </a:lnTo>
                    <a:lnTo>
                      <a:pt x="6619" y="1532"/>
                    </a:lnTo>
                    <a:lnTo>
                      <a:pt x="6967" y="1672"/>
                    </a:lnTo>
                    <a:lnTo>
                      <a:pt x="8361" y="1672"/>
                    </a:lnTo>
                    <a:lnTo>
                      <a:pt x="10103" y="1532"/>
                    </a:lnTo>
                    <a:lnTo>
                      <a:pt x="11496" y="1393"/>
                    </a:lnTo>
                    <a:lnTo>
                      <a:pt x="12541" y="975"/>
                    </a:lnTo>
                    <a:lnTo>
                      <a:pt x="12541" y="836"/>
                    </a:lnTo>
                    <a:lnTo>
                      <a:pt x="12890" y="557"/>
                    </a:lnTo>
                    <a:lnTo>
                      <a:pt x="13238" y="418"/>
                    </a:lnTo>
                    <a:lnTo>
                      <a:pt x="13587" y="139"/>
                    </a:lnTo>
                    <a:lnTo>
                      <a:pt x="14283" y="139"/>
                    </a:lnTo>
                    <a:lnTo>
                      <a:pt x="14980" y="0"/>
                    </a:lnTo>
                    <a:lnTo>
                      <a:pt x="16025" y="139"/>
                    </a:lnTo>
                    <a:lnTo>
                      <a:pt x="21251" y="1254"/>
                    </a:lnTo>
                    <a:lnTo>
                      <a:pt x="20903" y="1393"/>
                    </a:lnTo>
                    <a:lnTo>
                      <a:pt x="20903" y="1532"/>
                    </a:lnTo>
                    <a:lnTo>
                      <a:pt x="20206" y="1811"/>
                    </a:lnTo>
                    <a:lnTo>
                      <a:pt x="19161" y="1950"/>
                    </a:lnTo>
                    <a:lnTo>
                      <a:pt x="17767" y="320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7" name="AutoShape 68">
                <a:extLst>
                  <a:ext uri="{FF2B5EF4-FFF2-40B4-BE49-F238E27FC236}">
                    <a16:creationId xmlns:a16="http://schemas.microsoft.com/office/drawing/2014/main" id="{B6A4BDCF-A630-46FA-B353-7FBB2B7D6CB8}"/>
                  </a:ext>
                </a:extLst>
              </p:cNvPr>
              <p:cNvSpPr>
                <a:spLocks/>
              </p:cNvSpPr>
              <p:nvPr/>
            </p:nvSpPr>
            <p:spPr bwMode="auto">
              <a:xfrm>
                <a:off x="305235" y="819177"/>
                <a:ext cx="61458" cy="87994"/>
              </a:xfrm>
              <a:custGeom>
                <a:avLst/>
                <a:gdLst>
                  <a:gd name="T0" fmla="*/ 30729 w 21600"/>
                  <a:gd name="T1" fmla="*/ 43997 h 21600"/>
                  <a:gd name="T2" fmla="*/ 30729 w 21600"/>
                  <a:gd name="T3" fmla="*/ 43997 h 21600"/>
                  <a:gd name="T4" fmla="*/ 30729 w 21600"/>
                  <a:gd name="T5" fmla="*/ 43997 h 21600"/>
                  <a:gd name="T6" fmla="*/ 30729 w 21600"/>
                  <a:gd name="T7" fmla="*/ 4399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400" y="21600"/>
                    </a:moveTo>
                    <a:lnTo>
                      <a:pt x="7200" y="20571"/>
                    </a:lnTo>
                    <a:lnTo>
                      <a:pt x="4799" y="20571"/>
                    </a:lnTo>
                    <a:lnTo>
                      <a:pt x="1600" y="21085"/>
                    </a:lnTo>
                    <a:lnTo>
                      <a:pt x="0" y="20057"/>
                    </a:lnTo>
                    <a:lnTo>
                      <a:pt x="800" y="19542"/>
                    </a:lnTo>
                    <a:lnTo>
                      <a:pt x="800" y="19028"/>
                    </a:lnTo>
                    <a:lnTo>
                      <a:pt x="1600" y="18514"/>
                    </a:lnTo>
                    <a:lnTo>
                      <a:pt x="1600" y="15942"/>
                    </a:lnTo>
                    <a:lnTo>
                      <a:pt x="4799" y="13885"/>
                    </a:lnTo>
                    <a:lnTo>
                      <a:pt x="5600" y="13885"/>
                    </a:lnTo>
                    <a:lnTo>
                      <a:pt x="4000" y="13371"/>
                    </a:lnTo>
                    <a:lnTo>
                      <a:pt x="4000" y="11314"/>
                    </a:lnTo>
                    <a:lnTo>
                      <a:pt x="4799" y="11314"/>
                    </a:lnTo>
                    <a:lnTo>
                      <a:pt x="6399" y="10285"/>
                    </a:lnTo>
                    <a:lnTo>
                      <a:pt x="6399" y="9257"/>
                    </a:lnTo>
                    <a:lnTo>
                      <a:pt x="4799" y="7714"/>
                    </a:lnTo>
                    <a:lnTo>
                      <a:pt x="4799" y="7199"/>
                    </a:lnTo>
                    <a:lnTo>
                      <a:pt x="7999" y="7199"/>
                    </a:lnTo>
                    <a:lnTo>
                      <a:pt x="6399" y="6685"/>
                    </a:lnTo>
                    <a:lnTo>
                      <a:pt x="4000" y="6685"/>
                    </a:lnTo>
                    <a:lnTo>
                      <a:pt x="4000" y="3599"/>
                    </a:lnTo>
                    <a:lnTo>
                      <a:pt x="4799" y="4114"/>
                    </a:lnTo>
                    <a:lnTo>
                      <a:pt x="5600" y="3599"/>
                    </a:lnTo>
                    <a:lnTo>
                      <a:pt x="6399" y="3599"/>
                    </a:lnTo>
                    <a:lnTo>
                      <a:pt x="7999" y="2571"/>
                    </a:lnTo>
                    <a:lnTo>
                      <a:pt x="12799" y="0"/>
                    </a:lnTo>
                    <a:lnTo>
                      <a:pt x="15199" y="514"/>
                    </a:lnTo>
                    <a:lnTo>
                      <a:pt x="18399" y="3085"/>
                    </a:lnTo>
                    <a:lnTo>
                      <a:pt x="18399" y="8742"/>
                    </a:lnTo>
                    <a:lnTo>
                      <a:pt x="16799" y="8742"/>
                    </a:lnTo>
                    <a:lnTo>
                      <a:pt x="16799" y="9257"/>
                    </a:lnTo>
                    <a:lnTo>
                      <a:pt x="17599" y="9257"/>
                    </a:lnTo>
                    <a:lnTo>
                      <a:pt x="18399" y="10285"/>
                    </a:lnTo>
                    <a:lnTo>
                      <a:pt x="19199" y="10800"/>
                    </a:lnTo>
                    <a:lnTo>
                      <a:pt x="19999" y="10800"/>
                    </a:lnTo>
                    <a:lnTo>
                      <a:pt x="19999" y="11314"/>
                    </a:lnTo>
                    <a:lnTo>
                      <a:pt x="21599" y="12342"/>
                    </a:lnTo>
                    <a:lnTo>
                      <a:pt x="21599" y="12857"/>
                    </a:lnTo>
                    <a:lnTo>
                      <a:pt x="19199" y="14399"/>
                    </a:lnTo>
                    <a:lnTo>
                      <a:pt x="19199" y="14914"/>
                    </a:lnTo>
                    <a:lnTo>
                      <a:pt x="19999" y="15428"/>
                    </a:lnTo>
                    <a:lnTo>
                      <a:pt x="19999" y="16457"/>
                    </a:lnTo>
                    <a:lnTo>
                      <a:pt x="19199" y="16971"/>
                    </a:lnTo>
                    <a:lnTo>
                      <a:pt x="19199" y="17485"/>
                    </a:lnTo>
                    <a:lnTo>
                      <a:pt x="19999" y="17999"/>
                    </a:lnTo>
                    <a:lnTo>
                      <a:pt x="19199" y="17999"/>
                    </a:lnTo>
                    <a:lnTo>
                      <a:pt x="19199" y="18514"/>
                    </a:lnTo>
                    <a:lnTo>
                      <a:pt x="19999" y="19028"/>
                    </a:lnTo>
                    <a:lnTo>
                      <a:pt x="19999" y="20057"/>
                    </a:lnTo>
                    <a:lnTo>
                      <a:pt x="19199" y="20571"/>
                    </a:lnTo>
                    <a:lnTo>
                      <a:pt x="18399" y="19542"/>
                    </a:lnTo>
                    <a:lnTo>
                      <a:pt x="17599" y="19542"/>
                    </a:lnTo>
                    <a:lnTo>
                      <a:pt x="18399" y="20571"/>
                    </a:lnTo>
                    <a:lnTo>
                      <a:pt x="16799" y="20571"/>
                    </a:lnTo>
                    <a:lnTo>
                      <a:pt x="15999" y="21085"/>
                    </a:lnTo>
                    <a:lnTo>
                      <a:pt x="12799" y="21085"/>
                    </a:lnTo>
                    <a:lnTo>
                      <a:pt x="12799" y="21600"/>
                    </a:lnTo>
                    <a:lnTo>
                      <a:pt x="10400" y="216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8" name="AutoShape 69">
                <a:extLst>
                  <a:ext uri="{FF2B5EF4-FFF2-40B4-BE49-F238E27FC236}">
                    <a16:creationId xmlns:a16="http://schemas.microsoft.com/office/drawing/2014/main" id="{E4559573-6598-45ED-8316-B28D6633C858}"/>
                  </a:ext>
                </a:extLst>
              </p:cNvPr>
              <p:cNvSpPr>
                <a:spLocks/>
              </p:cNvSpPr>
              <p:nvPr/>
            </p:nvSpPr>
            <p:spPr bwMode="auto">
              <a:xfrm>
                <a:off x="533650" y="1072682"/>
                <a:ext cx="252999" cy="115231"/>
              </a:xfrm>
              <a:custGeom>
                <a:avLst/>
                <a:gdLst>
                  <a:gd name="T0" fmla="*/ 126500 w 21600"/>
                  <a:gd name="T1" fmla="*/ 57616 h 21600"/>
                  <a:gd name="T2" fmla="*/ 126500 w 21600"/>
                  <a:gd name="T3" fmla="*/ 57616 h 21600"/>
                  <a:gd name="T4" fmla="*/ 126500 w 21600"/>
                  <a:gd name="T5" fmla="*/ 57616 h 21600"/>
                  <a:gd name="T6" fmla="*/ 126500 w 21600"/>
                  <a:gd name="T7" fmla="*/ 5761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128" y="5890"/>
                    </a:moveTo>
                    <a:lnTo>
                      <a:pt x="18514" y="6283"/>
                    </a:lnTo>
                    <a:lnTo>
                      <a:pt x="18707" y="6676"/>
                    </a:lnTo>
                    <a:lnTo>
                      <a:pt x="19478" y="7461"/>
                    </a:lnTo>
                    <a:lnTo>
                      <a:pt x="20249" y="9032"/>
                    </a:lnTo>
                    <a:lnTo>
                      <a:pt x="20828" y="11389"/>
                    </a:lnTo>
                    <a:lnTo>
                      <a:pt x="21214" y="13745"/>
                    </a:lnTo>
                    <a:lnTo>
                      <a:pt x="21600" y="15316"/>
                    </a:lnTo>
                    <a:lnTo>
                      <a:pt x="21600" y="15709"/>
                    </a:lnTo>
                    <a:lnTo>
                      <a:pt x="21407" y="16101"/>
                    </a:lnTo>
                    <a:lnTo>
                      <a:pt x="21214" y="16101"/>
                    </a:lnTo>
                    <a:lnTo>
                      <a:pt x="21021" y="15316"/>
                    </a:lnTo>
                    <a:lnTo>
                      <a:pt x="20057" y="15709"/>
                    </a:lnTo>
                    <a:lnTo>
                      <a:pt x="19285" y="15709"/>
                    </a:lnTo>
                    <a:lnTo>
                      <a:pt x="18707" y="16101"/>
                    </a:lnTo>
                    <a:lnTo>
                      <a:pt x="18321" y="16494"/>
                    </a:lnTo>
                    <a:lnTo>
                      <a:pt x="17742" y="16887"/>
                    </a:lnTo>
                    <a:lnTo>
                      <a:pt x="17550" y="17279"/>
                    </a:lnTo>
                    <a:lnTo>
                      <a:pt x="17357" y="17279"/>
                    </a:lnTo>
                    <a:lnTo>
                      <a:pt x="17164" y="17672"/>
                    </a:lnTo>
                    <a:lnTo>
                      <a:pt x="16778" y="18065"/>
                    </a:lnTo>
                    <a:lnTo>
                      <a:pt x="16199" y="18065"/>
                    </a:lnTo>
                    <a:lnTo>
                      <a:pt x="15621" y="19243"/>
                    </a:lnTo>
                    <a:lnTo>
                      <a:pt x="15235" y="19636"/>
                    </a:lnTo>
                    <a:lnTo>
                      <a:pt x="14657" y="20029"/>
                    </a:lnTo>
                    <a:lnTo>
                      <a:pt x="13114" y="20029"/>
                    </a:lnTo>
                    <a:lnTo>
                      <a:pt x="12342" y="19243"/>
                    </a:lnTo>
                    <a:lnTo>
                      <a:pt x="12149" y="19243"/>
                    </a:lnTo>
                    <a:lnTo>
                      <a:pt x="11957" y="19636"/>
                    </a:lnTo>
                    <a:lnTo>
                      <a:pt x="11957" y="20029"/>
                    </a:lnTo>
                    <a:lnTo>
                      <a:pt x="11571" y="21207"/>
                    </a:lnTo>
                    <a:lnTo>
                      <a:pt x="11378" y="21599"/>
                    </a:lnTo>
                    <a:lnTo>
                      <a:pt x="10992" y="21599"/>
                    </a:lnTo>
                    <a:lnTo>
                      <a:pt x="10800" y="21207"/>
                    </a:lnTo>
                    <a:lnTo>
                      <a:pt x="11185" y="20421"/>
                    </a:lnTo>
                    <a:lnTo>
                      <a:pt x="11185" y="19636"/>
                    </a:lnTo>
                    <a:lnTo>
                      <a:pt x="10414" y="20029"/>
                    </a:lnTo>
                    <a:lnTo>
                      <a:pt x="9835" y="20814"/>
                    </a:lnTo>
                    <a:lnTo>
                      <a:pt x="9450" y="20421"/>
                    </a:lnTo>
                    <a:lnTo>
                      <a:pt x="9064" y="20421"/>
                    </a:lnTo>
                    <a:lnTo>
                      <a:pt x="8871" y="20814"/>
                    </a:lnTo>
                    <a:lnTo>
                      <a:pt x="8485" y="21207"/>
                    </a:lnTo>
                    <a:lnTo>
                      <a:pt x="7907" y="21207"/>
                    </a:lnTo>
                    <a:lnTo>
                      <a:pt x="7714" y="20814"/>
                    </a:lnTo>
                    <a:lnTo>
                      <a:pt x="7328" y="20421"/>
                    </a:lnTo>
                    <a:lnTo>
                      <a:pt x="6749" y="20421"/>
                    </a:lnTo>
                    <a:lnTo>
                      <a:pt x="6171" y="20029"/>
                    </a:lnTo>
                    <a:lnTo>
                      <a:pt x="5785" y="20029"/>
                    </a:lnTo>
                    <a:lnTo>
                      <a:pt x="5592" y="20421"/>
                    </a:lnTo>
                    <a:lnTo>
                      <a:pt x="5592" y="20814"/>
                    </a:lnTo>
                    <a:lnTo>
                      <a:pt x="5207" y="21207"/>
                    </a:lnTo>
                    <a:lnTo>
                      <a:pt x="5014" y="21599"/>
                    </a:lnTo>
                    <a:lnTo>
                      <a:pt x="4435" y="21599"/>
                    </a:lnTo>
                    <a:lnTo>
                      <a:pt x="3664" y="20814"/>
                    </a:lnTo>
                    <a:lnTo>
                      <a:pt x="3085" y="20814"/>
                    </a:lnTo>
                    <a:lnTo>
                      <a:pt x="2892" y="20421"/>
                    </a:lnTo>
                    <a:lnTo>
                      <a:pt x="2121" y="19636"/>
                    </a:lnTo>
                    <a:lnTo>
                      <a:pt x="1735" y="18850"/>
                    </a:lnTo>
                    <a:lnTo>
                      <a:pt x="1349" y="18458"/>
                    </a:lnTo>
                    <a:lnTo>
                      <a:pt x="1157" y="17672"/>
                    </a:lnTo>
                    <a:lnTo>
                      <a:pt x="1157" y="16887"/>
                    </a:lnTo>
                    <a:lnTo>
                      <a:pt x="964" y="16101"/>
                    </a:lnTo>
                    <a:lnTo>
                      <a:pt x="964" y="15316"/>
                    </a:lnTo>
                    <a:lnTo>
                      <a:pt x="192" y="13745"/>
                    </a:lnTo>
                    <a:lnTo>
                      <a:pt x="192" y="12959"/>
                    </a:lnTo>
                    <a:lnTo>
                      <a:pt x="0" y="12174"/>
                    </a:lnTo>
                    <a:lnTo>
                      <a:pt x="0" y="10603"/>
                    </a:lnTo>
                    <a:lnTo>
                      <a:pt x="192" y="10603"/>
                    </a:lnTo>
                    <a:lnTo>
                      <a:pt x="192" y="10210"/>
                    </a:lnTo>
                    <a:lnTo>
                      <a:pt x="578" y="9425"/>
                    </a:lnTo>
                    <a:lnTo>
                      <a:pt x="771" y="8639"/>
                    </a:lnTo>
                    <a:lnTo>
                      <a:pt x="1735" y="8639"/>
                    </a:lnTo>
                    <a:lnTo>
                      <a:pt x="1928" y="9032"/>
                    </a:lnTo>
                    <a:lnTo>
                      <a:pt x="2507" y="9032"/>
                    </a:lnTo>
                    <a:lnTo>
                      <a:pt x="2892" y="8639"/>
                    </a:lnTo>
                    <a:lnTo>
                      <a:pt x="3085" y="8247"/>
                    </a:lnTo>
                    <a:lnTo>
                      <a:pt x="3471" y="7854"/>
                    </a:lnTo>
                    <a:lnTo>
                      <a:pt x="4821" y="7854"/>
                    </a:lnTo>
                    <a:lnTo>
                      <a:pt x="4435" y="7461"/>
                    </a:lnTo>
                    <a:lnTo>
                      <a:pt x="4049" y="7461"/>
                    </a:lnTo>
                    <a:lnTo>
                      <a:pt x="3664" y="6676"/>
                    </a:lnTo>
                    <a:lnTo>
                      <a:pt x="3664" y="5498"/>
                    </a:lnTo>
                    <a:lnTo>
                      <a:pt x="4049" y="3927"/>
                    </a:lnTo>
                    <a:lnTo>
                      <a:pt x="4628" y="3141"/>
                    </a:lnTo>
                    <a:lnTo>
                      <a:pt x="6364" y="3141"/>
                    </a:lnTo>
                    <a:lnTo>
                      <a:pt x="6942" y="2749"/>
                    </a:lnTo>
                    <a:lnTo>
                      <a:pt x="7328" y="1963"/>
                    </a:lnTo>
                    <a:lnTo>
                      <a:pt x="7907" y="1570"/>
                    </a:lnTo>
                    <a:lnTo>
                      <a:pt x="8292" y="785"/>
                    </a:lnTo>
                    <a:lnTo>
                      <a:pt x="8485" y="785"/>
                    </a:lnTo>
                    <a:lnTo>
                      <a:pt x="8485" y="392"/>
                    </a:lnTo>
                    <a:lnTo>
                      <a:pt x="8678" y="0"/>
                    </a:lnTo>
                    <a:lnTo>
                      <a:pt x="9450" y="0"/>
                    </a:lnTo>
                    <a:lnTo>
                      <a:pt x="10028" y="392"/>
                    </a:lnTo>
                    <a:lnTo>
                      <a:pt x="10800" y="785"/>
                    </a:lnTo>
                    <a:lnTo>
                      <a:pt x="10992" y="1178"/>
                    </a:lnTo>
                    <a:lnTo>
                      <a:pt x="11378" y="1570"/>
                    </a:lnTo>
                    <a:lnTo>
                      <a:pt x="11764" y="2356"/>
                    </a:lnTo>
                    <a:lnTo>
                      <a:pt x="12342" y="3141"/>
                    </a:lnTo>
                    <a:lnTo>
                      <a:pt x="12342" y="2749"/>
                    </a:lnTo>
                    <a:lnTo>
                      <a:pt x="13114" y="2749"/>
                    </a:lnTo>
                    <a:lnTo>
                      <a:pt x="13307" y="2356"/>
                    </a:lnTo>
                    <a:lnTo>
                      <a:pt x="14657" y="2356"/>
                    </a:lnTo>
                    <a:lnTo>
                      <a:pt x="15042" y="2749"/>
                    </a:lnTo>
                    <a:lnTo>
                      <a:pt x="15235" y="3141"/>
                    </a:lnTo>
                    <a:lnTo>
                      <a:pt x="15621" y="3534"/>
                    </a:lnTo>
                    <a:lnTo>
                      <a:pt x="16007" y="4319"/>
                    </a:lnTo>
                    <a:lnTo>
                      <a:pt x="16392" y="4712"/>
                    </a:lnTo>
                    <a:lnTo>
                      <a:pt x="17357" y="5105"/>
                    </a:lnTo>
                    <a:lnTo>
                      <a:pt x="17550" y="5498"/>
                    </a:lnTo>
                    <a:lnTo>
                      <a:pt x="17935" y="5498"/>
                    </a:lnTo>
                    <a:lnTo>
                      <a:pt x="18128" y="589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89" name="AutoShape 70">
                <a:extLst>
                  <a:ext uri="{FF2B5EF4-FFF2-40B4-BE49-F238E27FC236}">
                    <a16:creationId xmlns:a16="http://schemas.microsoft.com/office/drawing/2014/main" id="{76CD1C4E-BD51-4FC8-8EEB-07426B105D03}"/>
                  </a:ext>
                </a:extLst>
              </p:cNvPr>
              <p:cNvSpPr>
                <a:spLocks/>
              </p:cNvSpPr>
              <p:nvPr/>
            </p:nvSpPr>
            <p:spPr bwMode="auto">
              <a:xfrm>
                <a:off x="451708" y="999354"/>
                <a:ext cx="124963" cy="94280"/>
              </a:xfrm>
              <a:custGeom>
                <a:avLst/>
                <a:gdLst>
                  <a:gd name="T0" fmla="*/ 62482 w 21600"/>
                  <a:gd name="T1" fmla="*/ 47140 h 21600"/>
                  <a:gd name="T2" fmla="*/ 62482 w 21600"/>
                  <a:gd name="T3" fmla="*/ 47140 h 21600"/>
                  <a:gd name="T4" fmla="*/ 62482 w 21600"/>
                  <a:gd name="T5" fmla="*/ 47140 h 21600"/>
                  <a:gd name="T6" fmla="*/ 62482 w 21600"/>
                  <a:gd name="T7" fmla="*/ 4714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069" y="21600"/>
                    </a:moveTo>
                    <a:lnTo>
                      <a:pt x="4712" y="15839"/>
                    </a:lnTo>
                    <a:lnTo>
                      <a:pt x="6283" y="13920"/>
                    </a:lnTo>
                    <a:lnTo>
                      <a:pt x="6283" y="12960"/>
                    </a:lnTo>
                    <a:lnTo>
                      <a:pt x="5890" y="12000"/>
                    </a:lnTo>
                    <a:lnTo>
                      <a:pt x="5498" y="11520"/>
                    </a:lnTo>
                    <a:lnTo>
                      <a:pt x="4319" y="8639"/>
                    </a:lnTo>
                    <a:lnTo>
                      <a:pt x="4319" y="7200"/>
                    </a:lnTo>
                    <a:lnTo>
                      <a:pt x="3534" y="5760"/>
                    </a:lnTo>
                    <a:lnTo>
                      <a:pt x="3534" y="4800"/>
                    </a:lnTo>
                    <a:lnTo>
                      <a:pt x="2749" y="5280"/>
                    </a:lnTo>
                    <a:lnTo>
                      <a:pt x="785" y="3359"/>
                    </a:lnTo>
                    <a:lnTo>
                      <a:pt x="785" y="1440"/>
                    </a:lnTo>
                    <a:lnTo>
                      <a:pt x="392" y="479"/>
                    </a:lnTo>
                    <a:lnTo>
                      <a:pt x="0" y="0"/>
                    </a:lnTo>
                    <a:lnTo>
                      <a:pt x="1963" y="0"/>
                    </a:lnTo>
                    <a:lnTo>
                      <a:pt x="3534" y="479"/>
                    </a:lnTo>
                    <a:lnTo>
                      <a:pt x="3534" y="959"/>
                    </a:lnTo>
                    <a:lnTo>
                      <a:pt x="4712" y="2399"/>
                    </a:lnTo>
                    <a:lnTo>
                      <a:pt x="5498" y="2880"/>
                    </a:lnTo>
                    <a:lnTo>
                      <a:pt x="6283" y="3839"/>
                    </a:lnTo>
                    <a:lnTo>
                      <a:pt x="7461" y="4319"/>
                    </a:lnTo>
                    <a:lnTo>
                      <a:pt x="8639" y="4319"/>
                    </a:lnTo>
                    <a:lnTo>
                      <a:pt x="9425" y="3839"/>
                    </a:lnTo>
                    <a:lnTo>
                      <a:pt x="11389" y="2880"/>
                    </a:lnTo>
                    <a:lnTo>
                      <a:pt x="13745" y="2880"/>
                    </a:lnTo>
                    <a:lnTo>
                      <a:pt x="16494" y="4319"/>
                    </a:lnTo>
                    <a:lnTo>
                      <a:pt x="19243" y="5280"/>
                    </a:lnTo>
                    <a:lnTo>
                      <a:pt x="19636" y="5760"/>
                    </a:lnTo>
                    <a:lnTo>
                      <a:pt x="20029" y="5760"/>
                    </a:lnTo>
                    <a:lnTo>
                      <a:pt x="20421" y="6240"/>
                    </a:lnTo>
                    <a:lnTo>
                      <a:pt x="21207" y="6719"/>
                    </a:lnTo>
                    <a:lnTo>
                      <a:pt x="21600" y="7200"/>
                    </a:lnTo>
                    <a:lnTo>
                      <a:pt x="21600" y="8160"/>
                    </a:lnTo>
                    <a:lnTo>
                      <a:pt x="21207" y="8639"/>
                    </a:lnTo>
                    <a:lnTo>
                      <a:pt x="21207" y="10080"/>
                    </a:lnTo>
                    <a:lnTo>
                      <a:pt x="20814" y="11039"/>
                    </a:lnTo>
                    <a:lnTo>
                      <a:pt x="20421" y="11520"/>
                    </a:lnTo>
                    <a:lnTo>
                      <a:pt x="20421" y="12480"/>
                    </a:lnTo>
                    <a:lnTo>
                      <a:pt x="19636" y="13439"/>
                    </a:lnTo>
                    <a:lnTo>
                      <a:pt x="19243" y="13439"/>
                    </a:lnTo>
                    <a:lnTo>
                      <a:pt x="19243" y="13920"/>
                    </a:lnTo>
                    <a:lnTo>
                      <a:pt x="18458" y="15839"/>
                    </a:lnTo>
                    <a:lnTo>
                      <a:pt x="18850" y="16320"/>
                    </a:lnTo>
                    <a:lnTo>
                      <a:pt x="18065" y="16320"/>
                    </a:lnTo>
                    <a:lnTo>
                      <a:pt x="17672" y="16800"/>
                    </a:lnTo>
                    <a:lnTo>
                      <a:pt x="16887" y="16800"/>
                    </a:lnTo>
                    <a:lnTo>
                      <a:pt x="16101" y="17280"/>
                    </a:lnTo>
                    <a:lnTo>
                      <a:pt x="15316" y="18240"/>
                    </a:lnTo>
                    <a:lnTo>
                      <a:pt x="14530" y="19679"/>
                    </a:lnTo>
                    <a:lnTo>
                      <a:pt x="14138" y="21120"/>
                    </a:lnTo>
                    <a:lnTo>
                      <a:pt x="10996" y="21120"/>
                    </a:lnTo>
                    <a:lnTo>
                      <a:pt x="10603" y="20640"/>
                    </a:lnTo>
                    <a:lnTo>
                      <a:pt x="7069" y="216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0" name="AutoShape 71">
                <a:extLst>
                  <a:ext uri="{FF2B5EF4-FFF2-40B4-BE49-F238E27FC236}">
                    <a16:creationId xmlns:a16="http://schemas.microsoft.com/office/drawing/2014/main" id="{477F870C-9C98-4639-B47C-0A86B16FE8A7}"/>
                  </a:ext>
                </a:extLst>
              </p:cNvPr>
              <p:cNvSpPr>
                <a:spLocks/>
              </p:cNvSpPr>
              <p:nvPr/>
            </p:nvSpPr>
            <p:spPr bwMode="auto">
              <a:xfrm>
                <a:off x="438392" y="1089443"/>
                <a:ext cx="95259" cy="87994"/>
              </a:xfrm>
              <a:custGeom>
                <a:avLst/>
                <a:gdLst>
                  <a:gd name="T0" fmla="*/ 47630 w 21600"/>
                  <a:gd name="T1" fmla="*/ 43997 h 21600"/>
                  <a:gd name="T2" fmla="*/ 47630 w 21600"/>
                  <a:gd name="T3" fmla="*/ 43997 h 21600"/>
                  <a:gd name="T4" fmla="*/ 47630 w 21600"/>
                  <a:gd name="T5" fmla="*/ 43997 h 21600"/>
                  <a:gd name="T6" fmla="*/ 47630 w 21600"/>
                  <a:gd name="T7" fmla="*/ 4399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514"/>
                    </a:moveTo>
                    <a:lnTo>
                      <a:pt x="18514" y="1028"/>
                    </a:lnTo>
                    <a:lnTo>
                      <a:pt x="17999" y="1028"/>
                    </a:lnTo>
                    <a:lnTo>
                      <a:pt x="16971" y="0"/>
                    </a:lnTo>
                    <a:lnTo>
                      <a:pt x="12342" y="1028"/>
                    </a:lnTo>
                    <a:lnTo>
                      <a:pt x="5142" y="2057"/>
                    </a:lnTo>
                    <a:lnTo>
                      <a:pt x="5142" y="2571"/>
                    </a:lnTo>
                    <a:lnTo>
                      <a:pt x="4628" y="3085"/>
                    </a:lnTo>
                    <a:lnTo>
                      <a:pt x="4628" y="4114"/>
                    </a:lnTo>
                    <a:lnTo>
                      <a:pt x="4114" y="4628"/>
                    </a:lnTo>
                    <a:lnTo>
                      <a:pt x="2057" y="5657"/>
                    </a:lnTo>
                    <a:lnTo>
                      <a:pt x="1542" y="6685"/>
                    </a:lnTo>
                    <a:lnTo>
                      <a:pt x="514" y="7714"/>
                    </a:lnTo>
                    <a:lnTo>
                      <a:pt x="0" y="9257"/>
                    </a:lnTo>
                    <a:lnTo>
                      <a:pt x="0" y="10285"/>
                    </a:lnTo>
                    <a:lnTo>
                      <a:pt x="1028" y="12342"/>
                    </a:lnTo>
                    <a:lnTo>
                      <a:pt x="2571" y="14399"/>
                    </a:lnTo>
                    <a:lnTo>
                      <a:pt x="6685" y="19542"/>
                    </a:lnTo>
                    <a:lnTo>
                      <a:pt x="7714" y="21600"/>
                    </a:lnTo>
                    <a:lnTo>
                      <a:pt x="10800" y="21600"/>
                    </a:lnTo>
                    <a:lnTo>
                      <a:pt x="11314" y="16971"/>
                    </a:lnTo>
                    <a:lnTo>
                      <a:pt x="11828" y="16971"/>
                    </a:lnTo>
                    <a:lnTo>
                      <a:pt x="12857" y="15942"/>
                    </a:lnTo>
                    <a:lnTo>
                      <a:pt x="13885" y="14399"/>
                    </a:lnTo>
                    <a:lnTo>
                      <a:pt x="15428" y="12342"/>
                    </a:lnTo>
                    <a:lnTo>
                      <a:pt x="14914" y="12342"/>
                    </a:lnTo>
                    <a:lnTo>
                      <a:pt x="14914" y="9771"/>
                    </a:lnTo>
                    <a:lnTo>
                      <a:pt x="15428" y="8228"/>
                    </a:lnTo>
                    <a:lnTo>
                      <a:pt x="16457" y="6685"/>
                    </a:lnTo>
                    <a:lnTo>
                      <a:pt x="16457" y="5657"/>
                    </a:lnTo>
                    <a:lnTo>
                      <a:pt x="17485" y="5142"/>
                    </a:lnTo>
                    <a:lnTo>
                      <a:pt x="17999" y="4628"/>
                    </a:lnTo>
                    <a:lnTo>
                      <a:pt x="19028" y="4114"/>
                    </a:lnTo>
                    <a:lnTo>
                      <a:pt x="20057" y="4114"/>
                    </a:lnTo>
                    <a:lnTo>
                      <a:pt x="21600" y="4628"/>
                    </a:lnTo>
                    <a:lnTo>
                      <a:pt x="21600" y="514"/>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1" name="AutoShape 72">
                <a:extLst>
                  <a:ext uri="{FF2B5EF4-FFF2-40B4-BE49-F238E27FC236}">
                    <a16:creationId xmlns:a16="http://schemas.microsoft.com/office/drawing/2014/main" id="{F00694D8-13A3-4B10-8D22-D962FFEBE198}"/>
                  </a:ext>
                </a:extLst>
              </p:cNvPr>
              <p:cNvSpPr>
                <a:spLocks/>
              </p:cNvSpPr>
              <p:nvPr/>
            </p:nvSpPr>
            <p:spPr bwMode="auto">
              <a:xfrm>
                <a:off x="429174" y="1060112"/>
                <a:ext cx="31753" cy="62853"/>
              </a:xfrm>
              <a:custGeom>
                <a:avLst/>
                <a:gdLst>
                  <a:gd name="T0" fmla="*/ 15877 w 21600"/>
                  <a:gd name="T1" fmla="*/ 31427 h 21600"/>
                  <a:gd name="T2" fmla="*/ 15877 w 21600"/>
                  <a:gd name="T3" fmla="*/ 31427 h 21600"/>
                  <a:gd name="T4" fmla="*/ 15877 w 21600"/>
                  <a:gd name="T5" fmla="*/ 31427 h 21600"/>
                  <a:gd name="T6" fmla="*/ 15877 w 21600"/>
                  <a:gd name="T7" fmla="*/ 3142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7199"/>
                    </a:moveTo>
                    <a:lnTo>
                      <a:pt x="6171" y="10079"/>
                    </a:lnTo>
                    <a:lnTo>
                      <a:pt x="7714" y="10079"/>
                    </a:lnTo>
                    <a:lnTo>
                      <a:pt x="7714" y="11519"/>
                    </a:lnTo>
                    <a:lnTo>
                      <a:pt x="9257" y="12959"/>
                    </a:lnTo>
                    <a:lnTo>
                      <a:pt x="9257" y="14399"/>
                    </a:lnTo>
                    <a:lnTo>
                      <a:pt x="7714" y="14399"/>
                    </a:lnTo>
                    <a:lnTo>
                      <a:pt x="7714" y="15839"/>
                    </a:lnTo>
                    <a:lnTo>
                      <a:pt x="6171" y="17280"/>
                    </a:lnTo>
                    <a:lnTo>
                      <a:pt x="6171" y="21600"/>
                    </a:lnTo>
                    <a:lnTo>
                      <a:pt x="13885" y="18000"/>
                    </a:lnTo>
                    <a:lnTo>
                      <a:pt x="20057" y="15839"/>
                    </a:lnTo>
                    <a:lnTo>
                      <a:pt x="20057" y="14399"/>
                    </a:lnTo>
                    <a:lnTo>
                      <a:pt x="21599" y="13680"/>
                    </a:lnTo>
                    <a:lnTo>
                      <a:pt x="21599" y="12959"/>
                    </a:lnTo>
                    <a:lnTo>
                      <a:pt x="20057" y="12240"/>
                    </a:lnTo>
                    <a:lnTo>
                      <a:pt x="20057" y="6479"/>
                    </a:lnTo>
                    <a:lnTo>
                      <a:pt x="18514" y="5039"/>
                    </a:lnTo>
                    <a:lnTo>
                      <a:pt x="16971" y="2879"/>
                    </a:lnTo>
                    <a:lnTo>
                      <a:pt x="15428" y="1439"/>
                    </a:lnTo>
                    <a:lnTo>
                      <a:pt x="12342" y="0"/>
                    </a:lnTo>
                    <a:lnTo>
                      <a:pt x="6171" y="0"/>
                    </a:lnTo>
                    <a:lnTo>
                      <a:pt x="4628" y="719"/>
                    </a:lnTo>
                    <a:lnTo>
                      <a:pt x="0" y="71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2" name="AutoShape 73">
                <a:extLst>
                  <a:ext uri="{FF2B5EF4-FFF2-40B4-BE49-F238E27FC236}">
                    <a16:creationId xmlns:a16="http://schemas.microsoft.com/office/drawing/2014/main" id="{B36F8E2F-F729-4D12-BC35-367D0E7DB7C0}"/>
                  </a:ext>
                </a:extLst>
              </p:cNvPr>
              <p:cNvSpPr>
                <a:spLocks/>
              </p:cNvSpPr>
              <p:nvPr/>
            </p:nvSpPr>
            <p:spPr bwMode="auto">
              <a:xfrm>
                <a:off x="331867" y="978403"/>
                <a:ext cx="160813" cy="119421"/>
              </a:xfrm>
              <a:custGeom>
                <a:avLst/>
                <a:gdLst>
                  <a:gd name="T0" fmla="*/ 80407 w 21600"/>
                  <a:gd name="T1" fmla="*/ 59710 h 21600"/>
                  <a:gd name="T2" fmla="*/ 80407 w 21600"/>
                  <a:gd name="T3" fmla="*/ 59710 h 21600"/>
                  <a:gd name="T4" fmla="*/ 80407 w 21600"/>
                  <a:gd name="T5" fmla="*/ 59710 h 21600"/>
                  <a:gd name="T6" fmla="*/ 80407 w 21600"/>
                  <a:gd name="T7" fmla="*/ 5971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954" y="9852"/>
                    </a:moveTo>
                    <a:lnTo>
                      <a:pt x="3042" y="7957"/>
                    </a:lnTo>
                    <a:lnTo>
                      <a:pt x="3042" y="7578"/>
                    </a:lnTo>
                    <a:lnTo>
                      <a:pt x="2738" y="7199"/>
                    </a:lnTo>
                    <a:lnTo>
                      <a:pt x="3042" y="6821"/>
                    </a:lnTo>
                    <a:lnTo>
                      <a:pt x="2738" y="6442"/>
                    </a:lnTo>
                    <a:lnTo>
                      <a:pt x="2129" y="6442"/>
                    </a:lnTo>
                    <a:lnTo>
                      <a:pt x="304" y="5305"/>
                    </a:lnTo>
                    <a:lnTo>
                      <a:pt x="0" y="4926"/>
                    </a:lnTo>
                    <a:lnTo>
                      <a:pt x="304" y="4547"/>
                    </a:lnTo>
                    <a:lnTo>
                      <a:pt x="1521" y="3789"/>
                    </a:lnTo>
                    <a:lnTo>
                      <a:pt x="3042" y="3031"/>
                    </a:lnTo>
                    <a:lnTo>
                      <a:pt x="4259" y="2652"/>
                    </a:lnTo>
                    <a:lnTo>
                      <a:pt x="4867" y="2273"/>
                    </a:lnTo>
                    <a:lnTo>
                      <a:pt x="8518" y="1894"/>
                    </a:lnTo>
                    <a:lnTo>
                      <a:pt x="8214" y="1136"/>
                    </a:lnTo>
                    <a:lnTo>
                      <a:pt x="8822" y="378"/>
                    </a:lnTo>
                    <a:lnTo>
                      <a:pt x="8822" y="0"/>
                    </a:lnTo>
                    <a:lnTo>
                      <a:pt x="9126" y="0"/>
                    </a:lnTo>
                    <a:lnTo>
                      <a:pt x="9430" y="1894"/>
                    </a:lnTo>
                    <a:lnTo>
                      <a:pt x="10343" y="4547"/>
                    </a:lnTo>
                    <a:lnTo>
                      <a:pt x="13081" y="4547"/>
                    </a:lnTo>
                    <a:lnTo>
                      <a:pt x="13385" y="4168"/>
                    </a:lnTo>
                    <a:lnTo>
                      <a:pt x="13994" y="4168"/>
                    </a:lnTo>
                    <a:lnTo>
                      <a:pt x="14602" y="3789"/>
                    </a:lnTo>
                    <a:lnTo>
                      <a:pt x="15515" y="3410"/>
                    </a:lnTo>
                    <a:lnTo>
                      <a:pt x="16123" y="3410"/>
                    </a:lnTo>
                    <a:lnTo>
                      <a:pt x="16428" y="3789"/>
                    </a:lnTo>
                    <a:lnTo>
                      <a:pt x="16732" y="4547"/>
                    </a:lnTo>
                    <a:lnTo>
                      <a:pt x="16732" y="6442"/>
                    </a:lnTo>
                    <a:lnTo>
                      <a:pt x="18253" y="7957"/>
                    </a:lnTo>
                    <a:lnTo>
                      <a:pt x="18861" y="7578"/>
                    </a:lnTo>
                    <a:lnTo>
                      <a:pt x="18861" y="8336"/>
                    </a:lnTo>
                    <a:lnTo>
                      <a:pt x="19470" y="9473"/>
                    </a:lnTo>
                    <a:lnTo>
                      <a:pt x="19470" y="10610"/>
                    </a:lnTo>
                    <a:lnTo>
                      <a:pt x="20383" y="12884"/>
                    </a:lnTo>
                    <a:lnTo>
                      <a:pt x="20687" y="13263"/>
                    </a:lnTo>
                    <a:lnTo>
                      <a:pt x="20991" y="14021"/>
                    </a:lnTo>
                    <a:lnTo>
                      <a:pt x="20991" y="14778"/>
                    </a:lnTo>
                    <a:lnTo>
                      <a:pt x="19774" y="16294"/>
                    </a:lnTo>
                    <a:lnTo>
                      <a:pt x="21600" y="20842"/>
                    </a:lnTo>
                    <a:lnTo>
                      <a:pt x="17340" y="21600"/>
                    </a:lnTo>
                    <a:lnTo>
                      <a:pt x="17036" y="20842"/>
                    </a:lnTo>
                    <a:lnTo>
                      <a:pt x="17036" y="18568"/>
                    </a:lnTo>
                    <a:lnTo>
                      <a:pt x="16732" y="17431"/>
                    </a:lnTo>
                    <a:lnTo>
                      <a:pt x="16732" y="16673"/>
                    </a:lnTo>
                    <a:lnTo>
                      <a:pt x="16428" y="16294"/>
                    </a:lnTo>
                    <a:lnTo>
                      <a:pt x="16123" y="15536"/>
                    </a:lnTo>
                    <a:lnTo>
                      <a:pt x="15515" y="14778"/>
                    </a:lnTo>
                    <a:lnTo>
                      <a:pt x="14602" y="14778"/>
                    </a:lnTo>
                    <a:lnTo>
                      <a:pt x="14298" y="15157"/>
                    </a:lnTo>
                    <a:lnTo>
                      <a:pt x="13994" y="15157"/>
                    </a:lnTo>
                    <a:lnTo>
                      <a:pt x="13081" y="18568"/>
                    </a:lnTo>
                    <a:lnTo>
                      <a:pt x="9735" y="14400"/>
                    </a:lnTo>
                    <a:lnTo>
                      <a:pt x="8822" y="14400"/>
                    </a:lnTo>
                    <a:lnTo>
                      <a:pt x="8822" y="14021"/>
                    </a:lnTo>
                    <a:lnTo>
                      <a:pt x="8214" y="13642"/>
                    </a:lnTo>
                    <a:lnTo>
                      <a:pt x="7301" y="12505"/>
                    </a:lnTo>
                    <a:lnTo>
                      <a:pt x="6997" y="11368"/>
                    </a:lnTo>
                    <a:lnTo>
                      <a:pt x="6692" y="10610"/>
                    </a:lnTo>
                    <a:lnTo>
                      <a:pt x="5780" y="11368"/>
                    </a:lnTo>
                    <a:lnTo>
                      <a:pt x="3954" y="985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3" name="AutoShape 74">
                <a:extLst>
                  <a:ext uri="{FF2B5EF4-FFF2-40B4-BE49-F238E27FC236}">
                    <a16:creationId xmlns:a16="http://schemas.microsoft.com/office/drawing/2014/main" id="{1DBE5AA6-4869-4BCE-AA2C-B528F6CF6255}"/>
                  </a:ext>
                </a:extLst>
              </p:cNvPr>
              <p:cNvSpPr>
                <a:spLocks/>
              </p:cNvSpPr>
              <p:nvPr/>
            </p:nvSpPr>
            <p:spPr bwMode="auto">
              <a:xfrm>
                <a:off x="400494" y="942787"/>
                <a:ext cx="86040" cy="60758"/>
              </a:xfrm>
              <a:custGeom>
                <a:avLst/>
                <a:gdLst>
                  <a:gd name="T0" fmla="*/ 43020 w 21600"/>
                  <a:gd name="T1" fmla="*/ 30379 h 21600"/>
                  <a:gd name="T2" fmla="*/ 43020 w 21600"/>
                  <a:gd name="T3" fmla="*/ 30379 h 21600"/>
                  <a:gd name="T4" fmla="*/ 43020 w 21600"/>
                  <a:gd name="T5" fmla="*/ 30379 h 21600"/>
                  <a:gd name="T6" fmla="*/ 43020 w 21600"/>
                  <a:gd name="T7" fmla="*/ 3037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936" y="6703"/>
                    </a:moveTo>
                    <a:lnTo>
                      <a:pt x="10231" y="6703"/>
                    </a:lnTo>
                    <a:lnTo>
                      <a:pt x="9663" y="7448"/>
                    </a:lnTo>
                    <a:lnTo>
                      <a:pt x="8526" y="8193"/>
                    </a:lnTo>
                    <a:lnTo>
                      <a:pt x="7389" y="8193"/>
                    </a:lnTo>
                    <a:lnTo>
                      <a:pt x="5684" y="8937"/>
                    </a:lnTo>
                    <a:lnTo>
                      <a:pt x="3410" y="8193"/>
                    </a:lnTo>
                    <a:lnTo>
                      <a:pt x="1705" y="5958"/>
                    </a:lnTo>
                    <a:lnTo>
                      <a:pt x="1705" y="6703"/>
                    </a:lnTo>
                    <a:lnTo>
                      <a:pt x="1136" y="6703"/>
                    </a:lnTo>
                    <a:lnTo>
                      <a:pt x="568" y="7448"/>
                    </a:lnTo>
                    <a:lnTo>
                      <a:pt x="0" y="8937"/>
                    </a:lnTo>
                    <a:lnTo>
                      <a:pt x="0" y="14151"/>
                    </a:lnTo>
                    <a:lnTo>
                      <a:pt x="568" y="15641"/>
                    </a:lnTo>
                    <a:lnTo>
                      <a:pt x="1136" y="17875"/>
                    </a:lnTo>
                    <a:lnTo>
                      <a:pt x="1136" y="19365"/>
                    </a:lnTo>
                    <a:lnTo>
                      <a:pt x="1705" y="20855"/>
                    </a:lnTo>
                    <a:lnTo>
                      <a:pt x="2273" y="21600"/>
                    </a:lnTo>
                    <a:lnTo>
                      <a:pt x="7957" y="21600"/>
                    </a:lnTo>
                    <a:lnTo>
                      <a:pt x="10231" y="20110"/>
                    </a:lnTo>
                    <a:lnTo>
                      <a:pt x="10800" y="20110"/>
                    </a:lnTo>
                    <a:lnTo>
                      <a:pt x="13073" y="19365"/>
                    </a:lnTo>
                    <a:lnTo>
                      <a:pt x="13642" y="20110"/>
                    </a:lnTo>
                    <a:lnTo>
                      <a:pt x="15915" y="20110"/>
                    </a:lnTo>
                    <a:lnTo>
                      <a:pt x="15915" y="19365"/>
                    </a:lnTo>
                    <a:lnTo>
                      <a:pt x="17052" y="19365"/>
                    </a:lnTo>
                    <a:lnTo>
                      <a:pt x="17621" y="17875"/>
                    </a:lnTo>
                    <a:lnTo>
                      <a:pt x="18757" y="17131"/>
                    </a:lnTo>
                    <a:lnTo>
                      <a:pt x="19326" y="15641"/>
                    </a:lnTo>
                    <a:lnTo>
                      <a:pt x="20463" y="11172"/>
                    </a:lnTo>
                    <a:lnTo>
                      <a:pt x="20463" y="7448"/>
                    </a:lnTo>
                    <a:lnTo>
                      <a:pt x="21031" y="5958"/>
                    </a:lnTo>
                    <a:lnTo>
                      <a:pt x="21031" y="4468"/>
                    </a:lnTo>
                    <a:lnTo>
                      <a:pt x="21599" y="3724"/>
                    </a:lnTo>
                    <a:lnTo>
                      <a:pt x="19894" y="0"/>
                    </a:lnTo>
                    <a:lnTo>
                      <a:pt x="19326" y="744"/>
                    </a:lnTo>
                    <a:lnTo>
                      <a:pt x="15915" y="744"/>
                    </a:lnTo>
                    <a:lnTo>
                      <a:pt x="15347" y="1489"/>
                    </a:lnTo>
                    <a:lnTo>
                      <a:pt x="14778" y="1489"/>
                    </a:lnTo>
                    <a:lnTo>
                      <a:pt x="13073" y="2979"/>
                    </a:lnTo>
                    <a:lnTo>
                      <a:pt x="13073" y="5213"/>
                    </a:lnTo>
                    <a:lnTo>
                      <a:pt x="12505" y="5958"/>
                    </a:lnTo>
                    <a:lnTo>
                      <a:pt x="12505" y="6703"/>
                    </a:lnTo>
                    <a:lnTo>
                      <a:pt x="11936" y="6703"/>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4" name="AutoShape 75">
                <a:extLst>
                  <a:ext uri="{FF2B5EF4-FFF2-40B4-BE49-F238E27FC236}">
                    <a16:creationId xmlns:a16="http://schemas.microsoft.com/office/drawing/2014/main" id="{ADD299AE-1748-4923-A27C-F2636C891EE6}"/>
                  </a:ext>
                </a:extLst>
              </p:cNvPr>
              <p:cNvSpPr>
                <a:spLocks/>
              </p:cNvSpPr>
              <p:nvPr/>
            </p:nvSpPr>
            <p:spPr bwMode="auto">
              <a:xfrm>
                <a:off x="334940" y="898790"/>
                <a:ext cx="155692" cy="69139"/>
              </a:xfrm>
              <a:custGeom>
                <a:avLst/>
                <a:gdLst>
                  <a:gd name="T0" fmla="*/ 77846 w 21600"/>
                  <a:gd name="T1" fmla="*/ 34570 h 21600"/>
                  <a:gd name="T2" fmla="*/ 77846 w 21600"/>
                  <a:gd name="T3" fmla="*/ 34570 h 21600"/>
                  <a:gd name="T4" fmla="*/ 77846 w 21600"/>
                  <a:gd name="T5" fmla="*/ 34570 h 21600"/>
                  <a:gd name="T6" fmla="*/ 77846 w 21600"/>
                  <a:gd name="T7" fmla="*/ 3457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7854"/>
                    </a:moveTo>
                    <a:lnTo>
                      <a:pt x="20973" y="7200"/>
                    </a:lnTo>
                    <a:lnTo>
                      <a:pt x="20034" y="5236"/>
                    </a:lnTo>
                    <a:lnTo>
                      <a:pt x="19721" y="5236"/>
                    </a:lnTo>
                    <a:lnTo>
                      <a:pt x="19095" y="3927"/>
                    </a:lnTo>
                    <a:lnTo>
                      <a:pt x="18469" y="3927"/>
                    </a:lnTo>
                    <a:lnTo>
                      <a:pt x="17843" y="4581"/>
                    </a:lnTo>
                    <a:lnTo>
                      <a:pt x="17217" y="4581"/>
                    </a:lnTo>
                    <a:lnTo>
                      <a:pt x="16591" y="5890"/>
                    </a:lnTo>
                    <a:lnTo>
                      <a:pt x="16278" y="5890"/>
                    </a:lnTo>
                    <a:lnTo>
                      <a:pt x="16278" y="7854"/>
                    </a:lnTo>
                    <a:lnTo>
                      <a:pt x="15965" y="7854"/>
                    </a:lnTo>
                    <a:lnTo>
                      <a:pt x="15652" y="7200"/>
                    </a:lnTo>
                    <a:lnTo>
                      <a:pt x="15026" y="7200"/>
                    </a:lnTo>
                    <a:lnTo>
                      <a:pt x="14713" y="7854"/>
                    </a:lnTo>
                    <a:lnTo>
                      <a:pt x="14086" y="7854"/>
                    </a:lnTo>
                    <a:lnTo>
                      <a:pt x="13147" y="8509"/>
                    </a:lnTo>
                    <a:lnTo>
                      <a:pt x="13147" y="7200"/>
                    </a:lnTo>
                    <a:lnTo>
                      <a:pt x="12521" y="7200"/>
                    </a:lnTo>
                    <a:lnTo>
                      <a:pt x="11895" y="6545"/>
                    </a:lnTo>
                    <a:lnTo>
                      <a:pt x="10643" y="4581"/>
                    </a:lnTo>
                    <a:lnTo>
                      <a:pt x="9391" y="4581"/>
                    </a:lnTo>
                    <a:lnTo>
                      <a:pt x="9078" y="2618"/>
                    </a:lnTo>
                    <a:lnTo>
                      <a:pt x="7200" y="2618"/>
                    </a:lnTo>
                    <a:lnTo>
                      <a:pt x="6573" y="1309"/>
                    </a:lnTo>
                    <a:lnTo>
                      <a:pt x="5634" y="1309"/>
                    </a:lnTo>
                    <a:lnTo>
                      <a:pt x="5321" y="0"/>
                    </a:lnTo>
                    <a:lnTo>
                      <a:pt x="4695" y="0"/>
                    </a:lnTo>
                    <a:lnTo>
                      <a:pt x="4695" y="654"/>
                    </a:lnTo>
                    <a:lnTo>
                      <a:pt x="4382" y="654"/>
                    </a:lnTo>
                    <a:lnTo>
                      <a:pt x="4382" y="1963"/>
                    </a:lnTo>
                    <a:lnTo>
                      <a:pt x="3756" y="1963"/>
                    </a:lnTo>
                    <a:lnTo>
                      <a:pt x="3756" y="1309"/>
                    </a:lnTo>
                    <a:lnTo>
                      <a:pt x="3443" y="1309"/>
                    </a:lnTo>
                    <a:lnTo>
                      <a:pt x="3443" y="654"/>
                    </a:lnTo>
                    <a:lnTo>
                      <a:pt x="3130" y="0"/>
                    </a:lnTo>
                    <a:lnTo>
                      <a:pt x="2817" y="0"/>
                    </a:lnTo>
                    <a:lnTo>
                      <a:pt x="3130" y="1309"/>
                    </a:lnTo>
                    <a:lnTo>
                      <a:pt x="2504" y="1309"/>
                    </a:lnTo>
                    <a:lnTo>
                      <a:pt x="2191" y="1963"/>
                    </a:lnTo>
                    <a:lnTo>
                      <a:pt x="939" y="1963"/>
                    </a:lnTo>
                    <a:lnTo>
                      <a:pt x="939" y="2618"/>
                    </a:lnTo>
                    <a:lnTo>
                      <a:pt x="0" y="2618"/>
                    </a:lnTo>
                    <a:lnTo>
                      <a:pt x="0" y="5890"/>
                    </a:lnTo>
                    <a:lnTo>
                      <a:pt x="1252" y="6545"/>
                    </a:lnTo>
                    <a:lnTo>
                      <a:pt x="1878" y="8509"/>
                    </a:lnTo>
                    <a:lnTo>
                      <a:pt x="2504" y="13745"/>
                    </a:lnTo>
                    <a:lnTo>
                      <a:pt x="2817" y="13745"/>
                    </a:lnTo>
                    <a:lnTo>
                      <a:pt x="2817" y="15054"/>
                    </a:lnTo>
                    <a:lnTo>
                      <a:pt x="3756" y="15054"/>
                    </a:lnTo>
                    <a:lnTo>
                      <a:pt x="4069" y="15709"/>
                    </a:lnTo>
                    <a:lnTo>
                      <a:pt x="4695" y="15054"/>
                    </a:lnTo>
                    <a:lnTo>
                      <a:pt x="5008" y="15054"/>
                    </a:lnTo>
                    <a:lnTo>
                      <a:pt x="5321" y="13745"/>
                    </a:lnTo>
                    <a:lnTo>
                      <a:pt x="6573" y="13745"/>
                    </a:lnTo>
                    <a:lnTo>
                      <a:pt x="6573" y="15709"/>
                    </a:lnTo>
                    <a:lnTo>
                      <a:pt x="6886" y="15709"/>
                    </a:lnTo>
                    <a:lnTo>
                      <a:pt x="7200" y="16363"/>
                    </a:lnTo>
                    <a:lnTo>
                      <a:pt x="9078" y="16363"/>
                    </a:lnTo>
                    <a:lnTo>
                      <a:pt x="9391" y="17018"/>
                    </a:lnTo>
                    <a:lnTo>
                      <a:pt x="9391" y="17672"/>
                    </a:lnTo>
                    <a:lnTo>
                      <a:pt x="9704" y="18981"/>
                    </a:lnTo>
                    <a:lnTo>
                      <a:pt x="10330" y="19636"/>
                    </a:lnTo>
                    <a:lnTo>
                      <a:pt x="10643" y="20945"/>
                    </a:lnTo>
                    <a:lnTo>
                      <a:pt x="11269" y="20945"/>
                    </a:lnTo>
                    <a:lnTo>
                      <a:pt x="11582" y="21600"/>
                    </a:lnTo>
                    <a:lnTo>
                      <a:pt x="12834" y="21600"/>
                    </a:lnTo>
                    <a:lnTo>
                      <a:pt x="14713" y="19636"/>
                    </a:lnTo>
                    <a:lnTo>
                      <a:pt x="15965" y="19636"/>
                    </a:lnTo>
                    <a:lnTo>
                      <a:pt x="15965" y="18981"/>
                    </a:lnTo>
                    <a:lnTo>
                      <a:pt x="16278" y="18327"/>
                    </a:lnTo>
                    <a:lnTo>
                      <a:pt x="16278" y="16363"/>
                    </a:lnTo>
                    <a:lnTo>
                      <a:pt x="16591" y="16363"/>
                    </a:lnTo>
                    <a:lnTo>
                      <a:pt x="17530" y="14400"/>
                    </a:lnTo>
                    <a:lnTo>
                      <a:pt x="17843" y="14400"/>
                    </a:lnTo>
                    <a:lnTo>
                      <a:pt x="18469" y="15054"/>
                    </a:lnTo>
                    <a:lnTo>
                      <a:pt x="19095" y="14400"/>
                    </a:lnTo>
                    <a:lnTo>
                      <a:pt x="19721" y="14400"/>
                    </a:lnTo>
                    <a:lnTo>
                      <a:pt x="20660" y="12436"/>
                    </a:lnTo>
                    <a:lnTo>
                      <a:pt x="21599" y="12436"/>
                    </a:lnTo>
                    <a:lnTo>
                      <a:pt x="21286" y="11781"/>
                    </a:lnTo>
                    <a:lnTo>
                      <a:pt x="21286" y="9818"/>
                    </a:lnTo>
                    <a:lnTo>
                      <a:pt x="21599" y="8509"/>
                    </a:lnTo>
                    <a:lnTo>
                      <a:pt x="21599" y="7854"/>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5" name="AutoShape 76">
                <a:extLst>
                  <a:ext uri="{FF2B5EF4-FFF2-40B4-BE49-F238E27FC236}">
                    <a16:creationId xmlns:a16="http://schemas.microsoft.com/office/drawing/2014/main" id="{D5E4F010-AE0A-4001-AC63-9F6B75E41616}"/>
                  </a:ext>
                </a:extLst>
              </p:cNvPr>
              <p:cNvSpPr>
                <a:spLocks/>
              </p:cNvSpPr>
              <p:nvPr/>
            </p:nvSpPr>
            <p:spPr bwMode="auto">
              <a:xfrm>
                <a:off x="352352" y="798226"/>
                <a:ext cx="172081" cy="127801"/>
              </a:xfrm>
              <a:custGeom>
                <a:avLst/>
                <a:gdLst>
                  <a:gd name="T0" fmla="*/ 86041 w 21600"/>
                  <a:gd name="T1" fmla="*/ 63901 h 21600"/>
                  <a:gd name="T2" fmla="*/ 86041 w 21600"/>
                  <a:gd name="T3" fmla="*/ 63901 h 21600"/>
                  <a:gd name="T4" fmla="*/ 86041 w 21600"/>
                  <a:gd name="T5" fmla="*/ 63901 h 21600"/>
                  <a:gd name="T6" fmla="*/ 86041 w 21600"/>
                  <a:gd name="T7" fmla="*/ 6390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789" y="708"/>
                    </a:moveTo>
                    <a:lnTo>
                      <a:pt x="11936" y="0"/>
                    </a:lnTo>
                    <a:lnTo>
                      <a:pt x="11936" y="354"/>
                    </a:lnTo>
                    <a:lnTo>
                      <a:pt x="11652" y="708"/>
                    </a:lnTo>
                    <a:lnTo>
                      <a:pt x="11652" y="1416"/>
                    </a:lnTo>
                    <a:lnTo>
                      <a:pt x="11084" y="2124"/>
                    </a:lnTo>
                    <a:lnTo>
                      <a:pt x="8526" y="3186"/>
                    </a:lnTo>
                    <a:lnTo>
                      <a:pt x="7389" y="3186"/>
                    </a:lnTo>
                    <a:lnTo>
                      <a:pt x="7389" y="2832"/>
                    </a:lnTo>
                    <a:lnTo>
                      <a:pt x="5968" y="2832"/>
                    </a:lnTo>
                    <a:lnTo>
                      <a:pt x="5115" y="3895"/>
                    </a:lnTo>
                    <a:lnTo>
                      <a:pt x="4547" y="4249"/>
                    </a:lnTo>
                    <a:lnTo>
                      <a:pt x="4263" y="4603"/>
                    </a:lnTo>
                    <a:lnTo>
                      <a:pt x="4263" y="4957"/>
                    </a:lnTo>
                    <a:lnTo>
                      <a:pt x="568" y="5665"/>
                    </a:lnTo>
                    <a:lnTo>
                      <a:pt x="568" y="9560"/>
                    </a:lnTo>
                    <a:lnTo>
                      <a:pt x="0" y="9560"/>
                    </a:lnTo>
                    <a:lnTo>
                      <a:pt x="0" y="9914"/>
                    </a:lnTo>
                    <a:lnTo>
                      <a:pt x="284" y="9914"/>
                    </a:lnTo>
                    <a:lnTo>
                      <a:pt x="568" y="10622"/>
                    </a:lnTo>
                    <a:lnTo>
                      <a:pt x="852" y="10977"/>
                    </a:lnTo>
                    <a:lnTo>
                      <a:pt x="1136" y="10977"/>
                    </a:lnTo>
                    <a:lnTo>
                      <a:pt x="1136" y="11331"/>
                    </a:lnTo>
                    <a:lnTo>
                      <a:pt x="1705" y="12039"/>
                    </a:lnTo>
                    <a:lnTo>
                      <a:pt x="1705" y="12393"/>
                    </a:lnTo>
                    <a:lnTo>
                      <a:pt x="852" y="13455"/>
                    </a:lnTo>
                    <a:lnTo>
                      <a:pt x="852" y="13809"/>
                    </a:lnTo>
                    <a:lnTo>
                      <a:pt x="1136" y="14163"/>
                    </a:lnTo>
                    <a:lnTo>
                      <a:pt x="1136" y="14872"/>
                    </a:lnTo>
                    <a:lnTo>
                      <a:pt x="852" y="15226"/>
                    </a:lnTo>
                    <a:lnTo>
                      <a:pt x="852" y="15580"/>
                    </a:lnTo>
                    <a:lnTo>
                      <a:pt x="1136" y="15934"/>
                    </a:lnTo>
                    <a:lnTo>
                      <a:pt x="852" y="15934"/>
                    </a:lnTo>
                    <a:lnTo>
                      <a:pt x="852" y="16288"/>
                    </a:lnTo>
                    <a:lnTo>
                      <a:pt x="1136" y="16642"/>
                    </a:lnTo>
                    <a:lnTo>
                      <a:pt x="1136" y="17350"/>
                    </a:lnTo>
                    <a:lnTo>
                      <a:pt x="852" y="17704"/>
                    </a:lnTo>
                    <a:lnTo>
                      <a:pt x="1136" y="17704"/>
                    </a:lnTo>
                    <a:lnTo>
                      <a:pt x="1136" y="18059"/>
                    </a:lnTo>
                    <a:lnTo>
                      <a:pt x="1705" y="18059"/>
                    </a:lnTo>
                    <a:lnTo>
                      <a:pt x="1705" y="17350"/>
                    </a:lnTo>
                    <a:lnTo>
                      <a:pt x="1989" y="17350"/>
                    </a:lnTo>
                    <a:lnTo>
                      <a:pt x="1989" y="16996"/>
                    </a:lnTo>
                    <a:lnTo>
                      <a:pt x="2557" y="16996"/>
                    </a:lnTo>
                    <a:lnTo>
                      <a:pt x="2842" y="17704"/>
                    </a:lnTo>
                    <a:lnTo>
                      <a:pt x="3694" y="17704"/>
                    </a:lnTo>
                    <a:lnTo>
                      <a:pt x="4263" y="18413"/>
                    </a:lnTo>
                    <a:lnTo>
                      <a:pt x="5968" y="18413"/>
                    </a:lnTo>
                    <a:lnTo>
                      <a:pt x="6252" y="19475"/>
                    </a:lnTo>
                    <a:lnTo>
                      <a:pt x="7389" y="19475"/>
                    </a:lnTo>
                    <a:lnTo>
                      <a:pt x="8526" y="20537"/>
                    </a:lnTo>
                    <a:lnTo>
                      <a:pt x="9094" y="20891"/>
                    </a:lnTo>
                    <a:lnTo>
                      <a:pt x="9663" y="20891"/>
                    </a:lnTo>
                    <a:lnTo>
                      <a:pt x="9663" y="21599"/>
                    </a:lnTo>
                    <a:lnTo>
                      <a:pt x="10515" y="21245"/>
                    </a:lnTo>
                    <a:lnTo>
                      <a:pt x="11084" y="21245"/>
                    </a:lnTo>
                    <a:lnTo>
                      <a:pt x="11368" y="20891"/>
                    </a:lnTo>
                    <a:lnTo>
                      <a:pt x="11936" y="20891"/>
                    </a:lnTo>
                    <a:lnTo>
                      <a:pt x="12221" y="21245"/>
                    </a:lnTo>
                    <a:lnTo>
                      <a:pt x="12505" y="21245"/>
                    </a:lnTo>
                    <a:lnTo>
                      <a:pt x="12505" y="20183"/>
                    </a:lnTo>
                    <a:lnTo>
                      <a:pt x="12789" y="20183"/>
                    </a:lnTo>
                    <a:lnTo>
                      <a:pt x="13357" y="19475"/>
                    </a:lnTo>
                    <a:lnTo>
                      <a:pt x="13926" y="19475"/>
                    </a:lnTo>
                    <a:lnTo>
                      <a:pt x="14494" y="19121"/>
                    </a:lnTo>
                    <a:lnTo>
                      <a:pt x="15063" y="19121"/>
                    </a:lnTo>
                    <a:lnTo>
                      <a:pt x="15631" y="19829"/>
                    </a:lnTo>
                    <a:lnTo>
                      <a:pt x="15915" y="19829"/>
                    </a:lnTo>
                    <a:lnTo>
                      <a:pt x="16768" y="20891"/>
                    </a:lnTo>
                    <a:lnTo>
                      <a:pt x="17336" y="21245"/>
                    </a:lnTo>
                    <a:lnTo>
                      <a:pt x="18189" y="21245"/>
                    </a:lnTo>
                    <a:lnTo>
                      <a:pt x="18189" y="20891"/>
                    </a:lnTo>
                    <a:lnTo>
                      <a:pt x="21315" y="18413"/>
                    </a:lnTo>
                    <a:lnTo>
                      <a:pt x="21599" y="18059"/>
                    </a:lnTo>
                    <a:lnTo>
                      <a:pt x="21599" y="17704"/>
                    </a:lnTo>
                    <a:lnTo>
                      <a:pt x="21315" y="17350"/>
                    </a:lnTo>
                    <a:lnTo>
                      <a:pt x="20747" y="15226"/>
                    </a:lnTo>
                    <a:lnTo>
                      <a:pt x="20747" y="14872"/>
                    </a:lnTo>
                    <a:lnTo>
                      <a:pt x="20463" y="14518"/>
                    </a:lnTo>
                    <a:lnTo>
                      <a:pt x="20178" y="13809"/>
                    </a:lnTo>
                    <a:lnTo>
                      <a:pt x="19894" y="12747"/>
                    </a:lnTo>
                    <a:lnTo>
                      <a:pt x="18757" y="11331"/>
                    </a:lnTo>
                    <a:lnTo>
                      <a:pt x="18473" y="10622"/>
                    </a:lnTo>
                    <a:lnTo>
                      <a:pt x="17905" y="10268"/>
                    </a:lnTo>
                    <a:lnTo>
                      <a:pt x="18189" y="10268"/>
                    </a:lnTo>
                    <a:lnTo>
                      <a:pt x="18757" y="9560"/>
                    </a:lnTo>
                    <a:lnTo>
                      <a:pt x="19326" y="8144"/>
                    </a:lnTo>
                    <a:lnTo>
                      <a:pt x="19042" y="7081"/>
                    </a:lnTo>
                    <a:lnTo>
                      <a:pt x="18189" y="4957"/>
                    </a:lnTo>
                    <a:lnTo>
                      <a:pt x="17905" y="3895"/>
                    </a:lnTo>
                    <a:lnTo>
                      <a:pt x="17621" y="3186"/>
                    </a:lnTo>
                    <a:lnTo>
                      <a:pt x="17052" y="2478"/>
                    </a:lnTo>
                    <a:lnTo>
                      <a:pt x="16484" y="2124"/>
                    </a:lnTo>
                    <a:lnTo>
                      <a:pt x="15915" y="1416"/>
                    </a:lnTo>
                    <a:lnTo>
                      <a:pt x="15915" y="1062"/>
                    </a:lnTo>
                    <a:lnTo>
                      <a:pt x="15631" y="1062"/>
                    </a:lnTo>
                    <a:lnTo>
                      <a:pt x="15347" y="1416"/>
                    </a:lnTo>
                    <a:lnTo>
                      <a:pt x="13357" y="1416"/>
                    </a:lnTo>
                    <a:lnTo>
                      <a:pt x="12789" y="708"/>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6" name="AutoShape 77">
                <a:extLst>
                  <a:ext uri="{FF2B5EF4-FFF2-40B4-BE49-F238E27FC236}">
                    <a16:creationId xmlns:a16="http://schemas.microsoft.com/office/drawing/2014/main" id="{467C63D3-C444-40DF-B9FD-F30974BE995E}"/>
                  </a:ext>
                </a:extLst>
              </p:cNvPr>
              <p:cNvSpPr>
                <a:spLocks/>
              </p:cNvSpPr>
              <p:nvPr/>
            </p:nvSpPr>
            <p:spPr bwMode="auto">
              <a:xfrm>
                <a:off x="462975" y="942787"/>
                <a:ext cx="115745" cy="87994"/>
              </a:xfrm>
              <a:custGeom>
                <a:avLst/>
                <a:gdLst>
                  <a:gd name="T0" fmla="*/ 57873 w 21600"/>
                  <a:gd name="T1" fmla="*/ 43997 h 21600"/>
                  <a:gd name="T2" fmla="*/ 57873 w 21600"/>
                  <a:gd name="T3" fmla="*/ 43997 h 21600"/>
                  <a:gd name="T4" fmla="*/ 57873 w 21600"/>
                  <a:gd name="T5" fmla="*/ 43997 h 21600"/>
                  <a:gd name="T6" fmla="*/ 57873 w 21600"/>
                  <a:gd name="T7" fmla="*/ 4399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235" y="1542"/>
                    </a:moveTo>
                    <a:lnTo>
                      <a:pt x="4658" y="1028"/>
                    </a:lnTo>
                    <a:lnTo>
                      <a:pt x="5505" y="514"/>
                    </a:lnTo>
                    <a:lnTo>
                      <a:pt x="8894" y="514"/>
                    </a:lnTo>
                    <a:lnTo>
                      <a:pt x="10164" y="1028"/>
                    </a:lnTo>
                    <a:lnTo>
                      <a:pt x="10588" y="1028"/>
                    </a:lnTo>
                    <a:lnTo>
                      <a:pt x="11011" y="1542"/>
                    </a:lnTo>
                    <a:lnTo>
                      <a:pt x="13976" y="1542"/>
                    </a:lnTo>
                    <a:lnTo>
                      <a:pt x="14400" y="1028"/>
                    </a:lnTo>
                    <a:lnTo>
                      <a:pt x="14823" y="1028"/>
                    </a:lnTo>
                    <a:lnTo>
                      <a:pt x="15247" y="0"/>
                    </a:lnTo>
                    <a:lnTo>
                      <a:pt x="17788" y="1542"/>
                    </a:lnTo>
                    <a:lnTo>
                      <a:pt x="19482" y="3599"/>
                    </a:lnTo>
                    <a:lnTo>
                      <a:pt x="19482" y="4114"/>
                    </a:lnTo>
                    <a:lnTo>
                      <a:pt x="20329" y="6171"/>
                    </a:lnTo>
                    <a:lnTo>
                      <a:pt x="20329" y="7714"/>
                    </a:lnTo>
                    <a:lnTo>
                      <a:pt x="20752" y="8742"/>
                    </a:lnTo>
                    <a:lnTo>
                      <a:pt x="20752" y="10285"/>
                    </a:lnTo>
                    <a:lnTo>
                      <a:pt x="20329" y="12342"/>
                    </a:lnTo>
                    <a:lnTo>
                      <a:pt x="20329" y="14914"/>
                    </a:lnTo>
                    <a:lnTo>
                      <a:pt x="21600" y="16457"/>
                    </a:lnTo>
                    <a:lnTo>
                      <a:pt x="21176" y="16971"/>
                    </a:lnTo>
                    <a:lnTo>
                      <a:pt x="21176" y="21600"/>
                    </a:lnTo>
                    <a:lnTo>
                      <a:pt x="20752" y="21085"/>
                    </a:lnTo>
                    <a:lnTo>
                      <a:pt x="19905" y="20571"/>
                    </a:lnTo>
                    <a:lnTo>
                      <a:pt x="19482" y="20057"/>
                    </a:lnTo>
                    <a:lnTo>
                      <a:pt x="18635" y="19542"/>
                    </a:lnTo>
                    <a:lnTo>
                      <a:pt x="17788" y="19542"/>
                    </a:lnTo>
                    <a:lnTo>
                      <a:pt x="15670" y="18514"/>
                    </a:lnTo>
                    <a:lnTo>
                      <a:pt x="15670" y="17999"/>
                    </a:lnTo>
                    <a:lnTo>
                      <a:pt x="15247" y="17999"/>
                    </a:lnTo>
                    <a:lnTo>
                      <a:pt x="13552" y="16971"/>
                    </a:lnTo>
                    <a:lnTo>
                      <a:pt x="10164" y="16971"/>
                    </a:lnTo>
                    <a:lnTo>
                      <a:pt x="8894" y="17485"/>
                    </a:lnTo>
                    <a:lnTo>
                      <a:pt x="7199" y="18514"/>
                    </a:lnTo>
                    <a:lnTo>
                      <a:pt x="5505" y="18514"/>
                    </a:lnTo>
                    <a:lnTo>
                      <a:pt x="4658" y="17485"/>
                    </a:lnTo>
                    <a:lnTo>
                      <a:pt x="3388" y="16457"/>
                    </a:lnTo>
                    <a:lnTo>
                      <a:pt x="1694" y="14914"/>
                    </a:lnTo>
                    <a:lnTo>
                      <a:pt x="0" y="13885"/>
                    </a:lnTo>
                    <a:lnTo>
                      <a:pt x="423" y="13885"/>
                    </a:lnTo>
                    <a:lnTo>
                      <a:pt x="1694" y="12342"/>
                    </a:lnTo>
                    <a:lnTo>
                      <a:pt x="2117" y="11314"/>
                    </a:lnTo>
                    <a:lnTo>
                      <a:pt x="2964" y="10285"/>
                    </a:lnTo>
                    <a:lnTo>
                      <a:pt x="3388" y="9257"/>
                    </a:lnTo>
                    <a:lnTo>
                      <a:pt x="3388" y="6685"/>
                    </a:lnTo>
                    <a:lnTo>
                      <a:pt x="3811" y="5142"/>
                    </a:lnTo>
                    <a:lnTo>
                      <a:pt x="3811" y="3085"/>
                    </a:lnTo>
                    <a:lnTo>
                      <a:pt x="4235" y="2571"/>
                    </a:lnTo>
                    <a:lnTo>
                      <a:pt x="4235" y="154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7" name="AutoShape 78">
                <a:extLst>
                  <a:ext uri="{FF2B5EF4-FFF2-40B4-BE49-F238E27FC236}">
                    <a16:creationId xmlns:a16="http://schemas.microsoft.com/office/drawing/2014/main" id="{8D24672C-58C1-4B29-9E29-BB2B229FB2EC}"/>
                  </a:ext>
                </a:extLst>
              </p:cNvPr>
              <p:cNvSpPr>
                <a:spLocks/>
              </p:cNvSpPr>
              <p:nvPr/>
            </p:nvSpPr>
            <p:spPr bwMode="auto">
              <a:xfrm>
                <a:off x="531602" y="1070587"/>
                <a:ext cx="47118" cy="46093"/>
              </a:xfrm>
              <a:custGeom>
                <a:avLst/>
                <a:gdLst>
                  <a:gd name="T0" fmla="*/ 23559 w 21600"/>
                  <a:gd name="T1" fmla="*/ 23047 h 21600"/>
                  <a:gd name="T2" fmla="*/ 23559 w 21600"/>
                  <a:gd name="T3" fmla="*/ 23047 h 21600"/>
                  <a:gd name="T4" fmla="*/ 23559 w 21600"/>
                  <a:gd name="T5" fmla="*/ 23047 h 21600"/>
                  <a:gd name="T6" fmla="*/ 23559 w 21600"/>
                  <a:gd name="T7" fmla="*/ 230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371" y="0"/>
                    </a:moveTo>
                    <a:lnTo>
                      <a:pt x="13371" y="1963"/>
                    </a:lnTo>
                    <a:lnTo>
                      <a:pt x="18514" y="6872"/>
                    </a:lnTo>
                    <a:lnTo>
                      <a:pt x="21599" y="10800"/>
                    </a:lnTo>
                    <a:lnTo>
                      <a:pt x="20571" y="10800"/>
                    </a:lnTo>
                    <a:lnTo>
                      <a:pt x="20571" y="11781"/>
                    </a:lnTo>
                    <a:lnTo>
                      <a:pt x="19542" y="13745"/>
                    </a:lnTo>
                    <a:lnTo>
                      <a:pt x="18514" y="14727"/>
                    </a:lnTo>
                    <a:lnTo>
                      <a:pt x="15428" y="14727"/>
                    </a:lnTo>
                    <a:lnTo>
                      <a:pt x="14400" y="15709"/>
                    </a:lnTo>
                    <a:lnTo>
                      <a:pt x="11314" y="15709"/>
                    </a:lnTo>
                    <a:lnTo>
                      <a:pt x="6171" y="20618"/>
                    </a:lnTo>
                    <a:lnTo>
                      <a:pt x="5142" y="20618"/>
                    </a:lnTo>
                    <a:lnTo>
                      <a:pt x="4114" y="21600"/>
                    </a:lnTo>
                    <a:lnTo>
                      <a:pt x="0" y="21600"/>
                    </a:lnTo>
                    <a:lnTo>
                      <a:pt x="1028" y="17672"/>
                    </a:lnTo>
                    <a:lnTo>
                      <a:pt x="1028" y="9818"/>
                    </a:lnTo>
                    <a:lnTo>
                      <a:pt x="2057" y="7854"/>
                    </a:lnTo>
                    <a:lnTo>
                      <a:pt x="2057" y="5890"/>
                    </a:lnTo>
                    <a:lnTo>
                      <a:pt x="6171" y="1963"/>
                    </a:lnTo>
                    <a:lnTo>
                      <a:pt x="7200" y="1963"/>
                    </a:lnTo>
                    <a:lnTo>
                      <a:pt x="8228" y="981"/>
                    </a:lnTo>
                    <a:lnTo>
                      <a:pt x="10285" y="0"/>
                    </a:lnTo>
                    <a:lnTo>
                      <a:pt x="13371"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8" name="AutoShape 79">
                <a:extLst>
                  <a:ext uri="{FF2B5EF4-FFF2-40B4-BE49-F238E27FC236}">
                    <a16:creationId xmlns:a16="http://schemas.microsoft.com/office/drawing/2014/main" id="{CE409B40-EC76-4A7A-916B-32742E8A8BC7}"/>
                  </a:ext>
                </a:extLst>
              </p:cNvPr>
              <p:cNvSpPr>
                <a:spLocks/>
              </p:cNvSpPr>
              <p:nvPr/>
            </p:nvSpPr>
            <p:spPr bwMode="auto">
              <a:xfrm>
                <a:off x="453756" y="591"/>
                <a:ext cx="2414234" cy="1149610"/>
              </a:xfrm>
              <a:custGeom>
                <a:avLst/>
                <a:gdLst>
                  <a:gd name="T0" fmla="*/ 1207117 w 21600"/>
                  <a:gd name="T1" fmla="*/ 575364 h 21589"/>
                  <a:gd name="T2" fmla="*/ 1207117 w 21600"/>
                  <a:gd name="T3" fmla="*/ 575364 h 21589"/>
                  <a:gd name="T4" fmla="*/ 1207117 w 21600"/>
                  <a:gd name="T5" fmla="*/ 575364 h 21589"/>
                  <a:gd name="T6" fmla="*/ 1207117 w 21600"/>
                  <a:gd name="T7" fmla="*/ 575364 h 2158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589">
                    <a:moveTo>
                      <a:pt x="8737" y="17643"/>
                    </a:moveTo>
                    <a:lnTo>
                      <a:pt x="8854" y="17643"/>
                    </a:lnTo>
                    <a:lnTo>
                      <a:pt x="8947" y="17461"/>
                    </a:lnTo>
                    <a:lnTo>
                      <a:pt x="9180" y="17597"/>
                    </a:lnTo>
                    <a:lnTo>
                      <a:pt x="9320" y="17507"/>
                    </a:lnTo>
                    <a:lnTo>
                      <a:pt x="9576" y="17960"/>
                    </a:lnTo>
                    <a:lnTo>
                      <a:pt x="9693" y="18232"/>
                    </a:lnTo>
                    <a:lnTo>
                      <a:pt x="9833" y="17824"/>
                    </a:lnTo>
                    <a:lnTo>
                      <a:pt x="9833" y="17597"/>
                    </a:lnTo>
                    <a:lnTo>
                      <a:pt x="9949" y="17688"/>
                    </a:lnTo>
                    <a:lnTo>
                      <a:pt x="10182" y="17234"/>
                    </a:lnTo>
                    <a:lnTo>
                      <a:pt x="10368" y="17416"/>
                    </a:lnTo>
                    <a:lnTo>
                      <a:pt x="10578" y="17325"/>
                    </a:lnTo>
                    <a:lnTo>
                      <a:pt x="10765" y="17325"/>
                    </a:lnTo>
                    <a:lnTo>
                      <a:pt x="11114" y="17779"/>
                    </a:lnTo>
                    <a:lnTo>
                      <a:pt x="11417" y="17824"/>
                    </a:lnTo>
                    <a:lnTo>
                      <a:pt x="11720" y="17643"/>
                    </a:lnTo>
                    <a:lnTo>
                      <a:pt x="11860" y="17280"/>
                    </a:lnTo>
                    <a:lnTo>
                      <a:pt x="11976" y="17280"/>
                    </a:lnTo>
                    <a:lnTo>
                      <a:pt x="12442" y="17733"/>
                    </a:lnTo>
                    <a:lnTo>
                      <a:pt x="12629" y="17461"/>
                    </a:lnTo>
                    <a:lnTo>
                      <a:pt x="12652" y="17053"/>
                    </a:lnTo>
                    <a:lnTo>
                      <a:pt x="12768" y="16327"/>
                    </a:lnTo>
                    <a:lnTo>
                      <a:pt x="13025" y="16237"/>
                    </a:lnTo>
                    <a:lnTo>
                      <a:pt x="13234" y="16282"/>
                    </a:lnTo>
                    <a:cubicBezTo>
                      <a:pt x="13379" y="16657"/>
                      <a:pt x="13297" y="16645"/>
                      <a:pt x="13398" y="16645"/>
                    </a:cubicBezTo>
                    <a:lnTo>
                      <a:pt x="13444" y="17053"/>
                    </a:lnTo>
                    <a:lnTo>
                      <a:pt x="13677" y="17733"/>
                    </a:lnTo>
                    <a:lnTo>
                      <a:pt x="13747" y="18096"/>
                    </a:lnTo>
                    <a:lnTo>
                      <a:pt x="13957" y="18051"/>
                    </a:lnTo>
                    <a:lnTo>
                      <a:pt x="14050" y="18278"/>
                    </a:lnTo>
                    <a:lnTo>
                      <a:pt x="14190" y="18504"/>
                    </a:lnTo>
                    <a:lnTo>
                      <a:pt x="14330" y="18414"/>
                    </a:lnTo>
                    <a:lnTo>
                      <a:pt x="14446" y="18005"/>
                    </a:lnTo>
                    <a:lnTo>
                      <a:pt x="14656" y="17779"/>
                    </a:lnTo>
                    <a:lnTo>
                      <a:pt x="14633" y="18187"/>
                    </a:lnTo>
                    <a:lnTo>
                      <a:pt x="14376" y="19049"/>
                    </a:lnTo>
                    <a:lnTo>
                      <a:pt x="14143" y="19593"/>
                    </a:lnTo>
                    <a:lnTo>
                      <a:pt x="14120" y="19956"/>
                    </a:lnTo>
                    <a:lnTo>
                      <a:pt x="14166" y="20183"/>
                    </a:lnTo>
                    <a:lnTo>
                      <a:pt x="14376" y="20409"/>
                    </a:lnTo>
                    <a:lnTo>
                      <a:pt x="14772" y="19457"/>
                    </a:lnTo>
                    <a:lnTo>
                      <a:pt x="15075" y="18323"/>
                    </a:lnTo>
                    <a:lnTo>
                      <a:pt x="15192" y="17733"/>
                    </a:lnTo>
                    <a:cubicBezTo>
                      <a:pt x="15216" y="17446"/>
                      <a:pt x="15168" y="17461"/>
                      <a:pt x="15238" y="17461"/>
                    </a:cubicBezTo>
                    <a:lnTo>
                      <a:pt x="15355" y="17053"/>
                    </a:lnTo>
                    <a:lnTo>
                      <a:pt x="15355" y="16327"/>
                    </a:lnTo>
                    <a:cubicBezTo>
                      <a:pt x="15331" y="15813"/>
                      <a:pt x="15417" y="15828"/>
                      <a:pt x="15308" y="15828"/>
                    </a:cubicBezTo>
                    <a:lnTo>
                      <a:pt x="15192" y="15828"/>
                    </a:lnTo>
                    <a:lnTo>
                      <a:pt x="14959" y="15919"/>
                    </a:lnTo>
                    <a:lnTo>
                      <a:pt x="14702" y="15738"/>
                    </a:lnTo>
                    <a:lnTo>
                      <a:pt x="14679" y="15511"/>
                    </a:lnTo>
                    <a:lnTo>
                      <a:pt x="14935" y="15194"/>
                    </a:lnTo>
                    <a:lnTo>
                      <a:pt x="14959" y="14921"/>
                    </a:lnTo>
                    <a:lnTo>
                      <a:pt x="15611" y="13470"/>
                    </a:lnTo>
                    <a:lnTo>
                      <a:pt x="16380" y="13742"/>
                    </a:lnTo>
                    <a:lnTo>
                      <a:pt x="16357" y="13515"/>
                    </a:lnTo>
                    <a:cubicBezTo>
                      <a:pt x="16504" y="13373"/>
                      <a:pt x="16444" y="13379"/>
                      <a:pt x="16520" y="13379"/>
                    </a:cubicBezTo>
                    <a:lnTo>
                      <a:pt x="16683" y="13379"/>
                    </a:lnTo>
                    <a:lnTo>
                      <a:pt x="16753" y="13788"/>
                    </a:lnTo>
                    <a:lnTo>
                      <a:pt x="17196" y="13561"/>
                    </a:lnTo>
                    <a:lnTo>
                      <a:pt x="17172" y="13243"/>
                    </a:lnTo>
                    <a:lnTo>
                      <a:pt x="17615" y="12563"/>
                    </a:lnTo>
                    <a:lnTo>
                      <a:pt x="17895" y="12291"/>
                    </a:lnTo>
                    <a:lnTo>
                      <a:pt x="17895" y="12472"/>
                    </a:lnTo>
                    <a:lnTo>
                      <a:pt x="17778" y="12835"/>
                    </a:lnTo>
                    <a:lnTo>
                      <a:pt x="17895" y="12880"/>
                    </a:lnTo>
                    <a:lnTo>
                      <a:pt x="18174" y="12291"/>
                    </a:lnTo>
                    <a:lnTo>
                      <a:pt x="18221" y="12880"/>
                    </a:lnTo>
                    <a:lnTo>
                      <a:pt x="17895" y="13243"/>
                    </a:lnTo>
                    <a:lnTo>
                      <a:pt x="17778" y="13561"/>
                    </a:lnTo>
                    <a:lnTo>
                      <a:pt x="17638" y="13969"/>
                    </a:lnTo>
                    <a:lnTo>
                      <a:pt x="17382" y="14422"/>
                    </a:lnTo>
                    <a:lnTo>
                      <a:pt x="17149" y="15420"/>
                    </a:lnTo>
                    <a:lnTo>
                      <a:pt x="17335" y="16826"/>
                    </a:lnTo>
                    <a:lnTo>
                      <a:pt x="17452" y="17144"/>
                    </a:lnTo>
                    <a:lnTo>
                      <a:pt x="17778" y="16237"/>
                    </a:lnTo>
                    <a:lnTo>
                      <a:pt x="17965" y="15692"/>
                    </a:lnTo>
                    <a:lnTo>
                      <a:pt x="18104" y="15692"/>
                    </a:lnTo>
                    <a:lnTo>
                      <a:pt x="18081" y="15057"/>
                    </a:lnTo>
                    <a:lnTo>
                      <a:pt x="18221" y="14422"/>
                    </a:lnTo>
                    <a:lnTo>
                      <a:pt x="18104" y="14014"/>
                    </a:lnTo>
                    <a:lnTo>
                      <a:pt x="18151" y="13742"/>
                    </a:lnTo>
                    <a:lnTo>
                      <a:pt x="18407" y="13742"/>
                    </a:lnTo>
                    <a:lnTo>
                      <a:pt x="18454" y="13515"/>
                    </a:lnTo>
                    <a:lnTo>
                      <a:pt x="18454" y="13334"/>
                    </a:lnTo>
                    <a:lnTo>
                      <a:pt x="18594" y="13243"/>
                    </a:lnTo>
                    <a:lnTo>
                      <a:pt x="18920" y="12880"/>
                    </a:lnTo>
                    <a:lnTo>
                      <a:pt x="19060" y="12835"/>
                    </a:lnTo>
                    <a:lnTo>
                      <a:pt x="19339" y="13016"/>
                    </a:lnTo>
                    <a:lnTo>
                      <a:pt x="19479" y="12472"/>
                    </a:lnTo>
                    <a:cubicBezTo>
                      <a:pt x="19696" y="12238"/>
                      <a:pt x="19609" y="12245"/>
                      <a:pt x="19712" y="12245"/>
                    </a:cubicBezTo>
                    <a:lnTo>
                      <a:pt x="19782" y="11973"/>
                    </a:lnTo>
                    <a:lnTo>
                      <a:pt x="20085" y="12064"/>
                    </a:lnTo>
                    <a:lnTo>
                      <a:pt x="20341" y="11747"/>
                    </a:lnTo>
                    <a:cubicBezTo>
                      <a:pt x="20151" y="11190"/>
                      <a:pt x="20267" y="11202"/>
                      <a:pt x="20132" y="11202"/>
                    </a:cubicBezTo>
                    <a:lnTo>
                      <a:pt x="19968" y="10885"/>
                    </a:lnTo>
                    <a:lnTo>
                      <a:pt x="19968" y="10658"/>
                    </a:lnTo>
                    <a:lnTo>
                      <a:pt x="20132" y="10658"/>
                    </a:lnTo>
                    <a:lnTo>
                      <a:pt x="20434" y="10159"/>
                    </a:lnTo>
                    <a:lnTo>
                      <a:pt x="20411" y="9796"/>
                    </a:lnTo>
                    <a:lnTo>
                      <a:pt x="20528" y="9706"/>
                    </a:lnTo>
                    <a:lnTo>
                      <a:pt x="20574" y="10023"/>
                    </a:lnTo>
                    <a:lnTo>
                      <a:pt x="20877" y="10341"/>
                    </a:lnTo>
                    <a:lnTo>
                      <a:pt x="21133" y="10885"/>
                    </a:lnTo>
                    <a:lnTo>
                      <a:pt x="21250" y="10885"/>
                    </a:lnTo>
                    <a:lnTo>
                      <a:pt x="21320" y="10159"/>
                    </a:lnTo>
                    <a:lnTo>
                      <a:pt x="21460" y="10159"/>
                    </a:lnTo>
                    <a:lnTo>
                      <a:pt x="21599" y="9842"/>
                    </a:lnTo>
                    <a:lnTo>
                      <a:pt x="21180" y="9297"/>
                    </a:lnTo>
                    <a:lnTo>
                      <a:pt x="20970" y="9479"/>
                    </a:lnTo>
                    <a:lnTo>
                      <a:pt x="20854" y="8889"/>
                    </a:lnTo>
                    <a:lnTo>
                      <a:pt x="20551" y="8345"/>
                    </a:lnTo>
                    <a:lnTo>
                      <a:pt x="20225" y="8027"/>
                    </a:lnTo>
                    <a:lnTo>
                      <a:pt x="19992" y="7574"/>
                    </a:lnTo>
                    <a:lnTo>
                      <a:pt x="19712" y="7347"/>
                    </a:lnTo>
                    <a:lnTo>
                      <a:pt x="19363" y="7256"/>
                    </a:lnTo>
                    <a:lnTo>
                      <a:pt x="19223" y="7166"/>
                    </a:lnTo>
                    <a:lnTo>
                      <a:pt x="19269" y="7710"/>
                    </a:lnTo>
                    <a:lnTo>
                      <a:pt x="19246" y="8118"/>
                    </a:lnTo>
                    <a:lnTo>
                      <a:pt x="19083" y="8209"/>
                    </a:lnTo>
                    <a:lnTo>
                      <a:pt x="19013" y="7846"/>
                    </a:lnTo>
                    <a:lnTo>
                      <a:pt x="18897" y="7574"/>
                    </a:lnTo>
                    <a:lnTo>
                      <a:pt x="19036" y="7347"/>
                    </a:lnTo>
                    <a:lnTo>
                      <a:pt x="18990" y="7211"/>
                    </a:lnTo>
                    <a:lnTo>
                      <a:pt x="18710" y="7393"/>
                    </a:lnTo>
                    <a:lnTo>
                      <a:pt x="18594" y="7483"/>
                    </a:lnTo>
                    <a:lnTo>
                      <a:pt x="18128" y="7483"/>
                    </a:lnTo>
                    <a:lnTo>
                      <a:pt x="17941" y="7755"/>
                    </a:lnTo>
                    <a:lnTo>
                      <a:pt x="17871" y="7529"/>
                    </a:lnTo>
                    <a:lnTo>
                      <a:pt x="17871" y="6939"/>
                    </a:lnTo>
                    <a:lnTo>
                      <a:pt x="17685" y="6531"/>
                    </a:lnTo>
                    <a:lnTo>
                      <a:pt x="17382" y="6395"/>
                    </a:lnTo>
                    <a:lnTo>
                      <a:pt x="16916" y="6531"/>
                    </a:lnTo>
                    <a:lnTo>
                      <a:pt x="16730" y="6259"/>
                    </a:lnTo>
                    <a:lnTo>
                      <a:pt x="16683" y="6395"/>
                    </a:lnTo>
                    <a:lnTo>
                      <a:pt x="16660" y="6077"/>
                    </a:lnTo>
                    <a:lnTo>
                      <a:pt x="16497" y="5352"/>
                    </a:lnTo>
                    <a:lnTo>
                      <a:pt x="16333" y="5397"/>
                    </a:lnTo>
                    <a:lnTo>
                      <a:pt x="16170" y="5714"/>
                    </a:lnTo>
                    <a:lnTo>
                      <a:pt x="16124" y="5352"/>
                    </a:lnTo>
                    <a:lnTo>
                      <a:pt x="15984" y="5261"/>
                    </a:lnTo>
                    <a:lnTo>
                      <a:pt x="15541" y="5079"/>
                    </a:lnTo>
                    <a:lnTo>
                      <a:pt x="15425" y="5170"/>
                    </a:lnTo>
                    <a:lnTo>
                      <a:pt x="15308" y="5352"/>
                    </a:lnTo>
                    <a:lnTo>
                      <a:pt x="15238" y="5578"/>
                    </a:lnTo>
                    <a:lnTo>
                      <a:pt x="15238" y="6077"/>
                    </a:lnTo>
                    <a:lnTo>
                      <a:pt x="15029" y="6259"/>
                    </a:lnTo>
                    <a:lnTo>
                      <a:pt x="14842" y="5987"/>
                    </a:lnTo>
                    <a:lnTo>
                      <a:pt x="14679" y="6077"/>
                    </a:lnTo>
                    <a:lnTo>
                      <a:pt x="14446" y="6077"/>
                    </a:lnTo>
                    <a:lnTo>
                      <a:pt x="14423" y="5760"/>
                    </a:lnTo>
                    <a:lnTo>
                      <a:pt x="14260" y="6123"/>
                    </a:lnTo>
                    <a:lnTo>
                      <a:pt x="14166" y="6531"/>
                    </a:lnTo>
                    <a:lnTo>
                      <a:pt x="14050" y="5987"/>
                    </a:lnTo>
                    <a:lnTo>
                      <a:pt x="14050" y="5079"/>
                    </a:lnTo>
                    <a:lnTo>
                      <a:pt x="14003" y="4626"/>
                    </a:lnTo>
                    <a:lnTo>
                      <a:pt x="13817" y="4626"/>
                    </a:lnTo>
                    <a:lnTo>
                      <a:pt x="13631" y="4535"/>
                    </a:lnTo>
                    <a:lnTo>
                      <a:pt x="13281" y="4535"/>
                    </a:lnTo>
                    <a:lnTo>
                      <a:pt x="13071" y="4853"/>
                    </a:lnTo>
                    <a:lnTo>
                      <a:pt x="12559" y="4490"/>
                    </a:lnTo>
                    <a:lnTo>
                      <a:pt x="12442" y="4218"/>
                    </a:lnTo>
                    <a:lnTo>
                      <a:pt x="11953" y="4036"/>
                    </a:lnTo>
                    <a:lnTo>
                      <a:pt x="11836" y="3764"/>
                    </a:lnTo>
                    <a:lnTo>
                      <a:pt x="11836" y="3447"/>
                    </a:lnTo>
                    <a:lnTo>
                      <a:pt x="11720" y="3220"/>
                    </a:lnTo>
                    <a:lnTo>
                      <a:pt x="11557" y="3537"/>
                    </a:lnTo>
                    <a:lnTo>
                      <a:pt x="11440" y="3946"/>
                    </a:lnTo>
                    <a:lnTo>
                      <a:pt x="11184" y="4354"/>
                    </a:lnTo>
                    <a:lnTo>
                      <a:pt x="11184" y="4490"/>
                    </a:lnTo>
                    <a:lnTo>
                      <a:pt x="11067" y="3991"/>
                    </a:lnTo>
                    <a:lnTo>
                      <a:pt x="10998" y="3810"/>
                    </a:lnTo>
                    <a:lnTo>
                      <a:pt x="11254" y="3719"/>
                    </a:lnTo>
                    <a:lnTo>
                      <a:pt x="11580" y="2993"/>
                    </a:lnTo>
                    <a:lnTo>
                      <a:pt x="11860" y="2449"/>
                    </a:lnTo>
                    <a:lnTo>
                      <a:pt x="11860" y="1814"/>
                    </a:lnTo>
                    <a:lnTo>
                      <a:pt x="11790" y="1224"/>
                    </a:lnTo>
                    <a:lnTo>
                      <a:pt x="11487" y="1043"/>
                    </a:lnTo>
                    <a:lnTo>
                      <a:pt x="11091" y="1451"/>
                    </a:lnTo>
                    <a:lnTo>
                      <a:pt x="10951" y="1360"/>
                    </a:lnTo>
                    <a:lnTo>
                      <a:pt x="10904" y="952"/>
                    </a:lnTo>
                    <a:lnTo>
                      <a:pt x="10904" y="499"/>
                    </a:lnTo>
                    <a:lnTo>
                      <a:pt x="11114" y="181"/>
                    </a:lnTo>
                    <a:cubicBezTo>
                      <a:pt x="10867" y="-11"/>
                      <a:pt x="10965" y="0"/>
                      <a:pt x="10834" y="0"/>
                    </a:cubicBezTo>
                    <a:lnTo>
                      <a:pt x="10485" y="272"/>
                    </a:lnTo>
                    <a:lnTo>
                      <a:pt x="10299" y="952"/>
                    </a:lnTo>
                    <a:lnTo>
                      <a:pt x="10275" y="1224"/>
                    </a:lnTo>
                    <a:lnTo>
                      <a:pt x="10042" y="1315"/>
                    </a:lnTo>
                    <a:lnTo>
                      <a:pt x="10066" y="1496"/>
                    </a:lnTo>
                    <a:lnTo>
                      <a:pt x="10345" y="1905"/>
                    </a:lnTo>
                    <a:lnTo>
                      <a:pt x="10368" y="2267"/>
                    </a:lnTo>
                    <a:lnTo>
                      <a:pt x="10299" y="2585"/>
                    </a:lnTo>
                    <a:lnTo>
                      <a:pt x="10089" y="2177"/>
                    </a:lnTo>
                    <a:lnTo>
                      <a:pt x="9926" y="1814"/>
                    </a:lnTo>
                    <a:lnTo>
                      <a:pt x="9623" y="1769"/>
                    </a:lnTo>
                    <a:lnTo>
                      <a:pt x="9390" y="1632"/>
                    </a:lnTo>
                    <a:lnTo>
                      <a:pt x="9017" y="2041"/>
                    </a:lnTo>
                    <a:lnTo>
                      <a:pt x="8714" y="2222"/>
                    </a:lnTo>
                    <a:lnTo>
                      <a:pt x="8598" y="2902"/>
                    </a:lnTo>
                    <a:lnTo>
                      <a:pt x="8434" y="3356"/>
                    </a:lnTo>
                    <a:cubicBezTo>
                      <a:pt x="8241" y="3591"/>
                      <a:pt x="8248" y="3440"/>
                      <a:pt x="8248" y="3628"/>
                    </a:cubicBezTo>
                    <a:lnTo>
                      <a:pt x="8271" y="3764"/>
                    </a:lnTo>
                    <a:lnTo>
                      <a:pt x="8015" y="4127"/>
                    </a:lnTo>
                    <a:lnTo>
                      <a:pt x="7875" y="4444"/>
                    </a:lnTo>
                    <a:lnTo>
                      <a:pt x="7759" y="4943"/>
                    </a:lnTo>
                    <a:lnTo>
                      <a:pt x="7829" y="5442"/>
                    </a:lnTo>
                    <a:lnTo>
                      <a:pt x="8085" y="5714"/>
                    </a:lnTo>
                    <a:lnTo>
                      <a:pt x="8155" y="5987"/>
                    </a:lnTo>
                    <a:lnTo>
                      <a:pt x="8132" y="6848"/>
                    </a:lnTo>
                    <a:lnTo>
                      <a:pt x="8248" y="7574"/>
                    </a:lnTo>
                    <a:lnTo>
                      <a:pt x="7922" y="7030"/>
                    </a:lnTo>
                    <a:lnTo>
                      <a:pt x="7922" y="6667"/>
                    </a:lnTo>
                    <a:lnTo>
                      <a:pt x="7852" y="6621"/>
                    </a:lnTo>
                    <a:cubicBezTo>
                      <a:pt x="8019" y="6019"/>
                      <a:pt x="8130" y="6032"/>
                      <a:pt x="7992" y="6032"/>
                    </a:cubicBezTo>
                    <a:lnTo>
                      <a:pt x="7945" y="5850"/>
                    </a:lnTo>
                    <a:lnTo>
                      <a:pt x="7666" y="5760"/>
                    </a:lnTo>
                    <a:lnTo>
                      <a:pt x="7316" y="5352"/>
                    </a:lnTo>
                    <a:lnTo>
                      <a:pt x="7223" y="5488"/>
                    </a:lnTo>
                    <a:lnTo>
                      <a:pt x="7199" y="4989"/>
                    </a:lnTo>
                    <a:lnTo>
                      <a:pt x="7130" y="4762"/>
                    </a:lnTo>
                    <a:lnTo>
                      <a:pt x="6943" y="4807"/>
                    </a:lnTo>
                    <a:lnTo>
                      <a:pt x="6943" y="4989"/>
                    </a:lnTo>
                    <a:lnTo>
                      <a:pt x="7013" y="5442"/>
                    </a:lnTo>
                    <a:lnTo>
                      <a:pt x="6943" y="5624"/>
                    </a:lnTo>
                    <a:lnTo>
                      <a:pt x="6757" y="5941"/>
                    </a:lnTo>
                    <a:lnTo>
                      <a:pt x="6803" y="6304"/>
                    </a:lnTo>
                    <a:lnTo>
                      <a:pt x="6920" y="6485"/>
                    </a:lnTo>
                    <a:lnTo>
                      <a:pt x="6873" y="6848"/>
                    </a:lnTo>
                    <a:lnTo>
                      <a:pt x="6827" y="7166"/>
                    </a:lnTo>
                    <a:lnTo>
                      <a:pt x="6780" y="7710"/>
                    </a:lnTo>
                    <a:lnTo>
                      <a:pt x="6920" y="7846"/>
                    </a:lnTo>
                    <a:lnTo>
                      <a:pt x="7083" y="7665"/>
                    </a:lnTo>
                    <a:lnTo>
                      <a:pt x="7176" y="7619"/>
                    </a:lnTo>
                    <a:lnTo>
                      <a:pt x="7339" y="7801"/>
                    </a:lnTo>
                    <a:lnTo>
                      <a:pt x="7456" y="8481"/>
                    </a:lnTo>
                    <a:lnTo>
                      <a:pt x="7456" y="8844"/>
                    </a:lnTo>
                    <a:lnTo>
                      <a:pt x="7642" y="8844"/>
                    </a:lnTo>
                    <a:lnTo>
                      <a:pt x="7875" y="8980"/>
                    </a:lnTo>
                    <a:lnTo>
                      <a:pt x="7666" y="9297"/>
                    </a:lnTo>
                    <a:lnTo>
                      <a:pt x="7572" y="9343"/>
                    </a:lnTo>
                    <a:lnTo>
                      <a:pt x="7642" y="9796"/>
                    </a:lnTo>
                    <a:lnTo>
                      <a:pt x="7642" y="10341"/>
                    </a:lnTo>
                    <a:lnTo>
                      <a:pt x="7526" y="10341"/>
                    </a:lnTo>
                    <a:lnTo>
                      <a:pt x="7433" y="9842"/>
                    </a:lnTo>
                    <a:lnTo>
                      <a:pt x="7409" y="9297"/>
                    </a:lnTo>
                    <a:lnTo>
                      <a:pt x="7269" y="9297"/>
                    </a:lnTo>
                    <a:lnTo>
                      <a:pt x="7223" y="9706"/>
                    </a:lnTo>
                    <a:lnTo>
                      <a:pt x="7060" y="9706"/>
                    </a:lnTo>
                    <a:lnTo>
                      <a:pt x="7176" y="9207"/>
                    </a:lnTo>
                    <a:lnTo>
                      <a:pt x="7176" y="8526"/>
                    </a:lnTo>
                    <a:lnTo>
                      <a:pt x="7130" y="7891"/>
                    </a:lnTo>
                    <a:lnTo>
                      <a:pt x="7013" y="8027"/>
                    </a:lnTo>
                    <a:lnTo>
                      <a:pt x="6873" y="8164"/>
                    </a:lnTo>
                    <a:lnTo>
                      <a:pt x="6873" y="9071"/>
                    </a:lnTo>
                    <a:lnTo>
                      <a:pt x="6827" y="9570"/>
                    </a:lnTo>
                    <a:lnTo>
                      <a:pt x="6547" y="9706"/>
                    </a:lnTo>
                    <a:lnTo>
                      <a:pt x="6314" y="9751"/>
                    </a:lnTo>
                    <a:lnTo>
                      <a:pt x="6034" y="9479"/>
                    </a:lnTo>
                    <a:lnTo>
                      <a:pt x="6128" y="9388"/>
                    </a:lnTo>
                    <a:lnTo>
                      <a:pt x="6361" y="9207"/>
                    </a:lnTo>
                    <a:lnTo>
                      <a:pt x="6570" y="9207"/>
                    </a:lnTo>
                    <a:lnTo>
                      <a:pt x="6547" y="8889"/>
                    </a:lnTo>
                    <a:lnTo>
                      <a:pt x="6687" y="8436"/>
                    </a:lnTo>
                    <a:lnTo>
                      <a:pt x="6617" y="8164"/>
                    </a:lnTo>
                    <a:lnTo>
                      <a:pt x="6617" y="7256"/>
                    </a:lnTo>
                    <a:lnTo>
                      <a:pt x="6640" y="6667"/>
                    </a:lnTo>
                    <a:lnTo>
                      <a:pt x="6547" y="6259"/>
                    </a:lnTo>
                    <a:lnTo>
                      <a:pt x="6547" y="5669"/>
                    </a:lnTo>
                    <a:lnTo>
                      <a:pt x="6710" y="5170"/>
                    </a:lnTo>
                    <a:lnTo>
                      <a:pt x="6733" y="4989"/>
                    </a:lnTo>
                    <a:lnTo>
                      <a:pt x="6640" y="4898"/>
                    </a:lnTo>
                    <a:lnTo>
                      <a:pt x="6407" y="5034"/>
                    </a:lnTo>
                    <a:cubicBezTo>
                      <a:pt x="6333" y="4841"/>
                      <a:pt x="6376" y="4853"/>
                      <a:pt x="6314" y="4853"/>
                    </a:cubicBezTo>
                    <a:lnTo>
                      <a:pt x="6151" y="5216"/>
                    </a:lnTo>
                    <a:lnTo>
                      <a:pt x="6151" y="5624"/>
                    </a:lnTo>
                    <a:lnTo>
                      <a:pt x="5918" y="6077"/>
                    </a:lnTo>
                    <a:lnTo>
                      <a:pt x="5895" y="6667"/>
                    </a:lnTo>
                    <a:lnTo>
                      <a:pt x="5941" y="7347"/>
                    </a:lnTo>
                    <a:lnTo>
                      <a:pt x="6034" y="7846"/>
                    </a:lnTo>
                    <a:lnTo>
                      <a:pt x="5965" y="7982"/>
                    </a:lnTo>
                    <a:lnTo>
                      <a:pt x="5685" y="7665"/>
                    </a:lnTo>
                    <a:lnTo>
                      <a:pt x="5475" y="7393"/>
                    </a:lnTo>
                    <a:lnTo>
                      <a:pt x="5172" y="7347"/>
                    </a:lnTo>
                    <a:lnTo>
                      <a:pt x="5242" y="7755"/>
                    </a:lnTo>
                    <a:lnTo>
                      <a:pt x="5242" y="8027"/>
                    </a:lnTo>
                    <a:lnTo>
                      <a:pt x="5033" y="8345"/>
                    </a:lnTo>
                    <a:lnTo>
                      <a:pt x="5056" y="7801"/>
                    </a:lnTo>
                    <a:lnTo>
                      <a:pt x="4916" y="7755"/>
                    </a:lnTo>
                    <a:lnTo>
                      <a:pt x="4846" y="8164"/>
                    </a:lnTo>
                    <a:lnTo>
                      <a:pt x="4590" y="8164"/>
                    </a:lnTo>
                    <a:lnTo>
                      <a:pt x="4380" y="8345"/>
                    </a:lnTo>
                    <a:lnTo>
                      <a:pt x="4427" y="7846"/>
                    </a:lnTo>
                    <a:cubicBezTo>
                      <a:pt x="4303" y="7798"/>
                      <a:pt x="4350" y="7801"/>
                      <a:pt x="4287" y="7801"/>
                    </a:cubicBezTo>
                    <a:lnTo>
                      <a:pt x="4077" y="8209"/>
                    </a:lnTo>
                    <a:lnTo>
                      <a:pt x="3867" y="8345"/>
                    </a:lnTo>
                    <a:lnTo>
                      <a:pt x="3634" y="8662"/>
                    </a:lnTo>
                    <a:lnTo>
                      <a:pt x="3541" y="9071"/>
                    </a:lnTo>
                    <a:lnTo>
                      <a:pt x="3518" y="9297"/>
                    </a:lnTo>
                    <a:lnTo>
                      <a:pt x="3355" y="9161"/>
                    </a:lnTo>
                    <a:lnTo>
                      <a:pt x="3262" y="9025"/>
                    </a:lnTo>
                    <a:lnTo>
                      <a:pt x="3308" y="8753"/>
                    </a:lnTo>
                    <a:lnTo>
                      <a:pt x="3425" y="8481"/>
                    </a:lnTo>
                    <a:lnTo>
                      <a:pt x="3308" y="7937"/>
                    </a:lnTo>
                    <a:lnTo>
                      <a:pt x="3052" y="7982"/>
                    </a:lnTo>
                    <a:lnTo>
                      <a:pt x="2935" y="8027"/>
                    </a:lnTo>
                    <a:lnTo>
                      <a:pt x="3029" y="8209"/>
                    </a:lnTo>
                    <a:lnTo>
                      <a:pt x="3029" y="8481"/>
                    </a:lnTo>
                    <a:lnTo>
                      <a:pt x="3052" y="8889"/>
                    </a:lnTo>
                    <a:lnTo>
                      <a:pt x="3122" y="9207"/>
                    </a:lnTo>
                    <a:lnTo>
                      <a:pt x="3122" y="9524"/>
                    </a:lnTo>
                    <a:lnTo>
                      <a:pt x="3029" y="9706"/>
                    </a:lnTo>
                    <a:lnTo>
                      <a:pt x="2889" y="9433"/>
                    </a:lnTo>
                    <a:lnTo>
                      <a:pt x="2633" y="9932"/>
                    </a:lnTo>
                    <a:lnTo>
                      <a:pt x="2493" y="10114"/>
                    </a:lnTo>
                    <a:lnTo>
                      <a:pt x="2493" y="10295"/>
                    </a:lnTo>
                    <a:lnTo>
                      <a:pt x="2656" y="10567"/>
                    </a:lnTo>
                    <a:lnTo>
                      <a:pt x="2446" y="10658"/>
                    </a:lnTo>
                    <a:lnTo>
                      <a:pt x="2236" y="10431"/>
                    </a:lnTo>
                    <a:lnTo>
                      <a:pt x="2166" y="10023"/>
                    </a:lnTo>
                    <a:lnTo>
                      <a:pt x="2050" y="10114"/>
                    </a:lnTo>
                    <a:lnTo>
                      <a:pt x="2143" y="10567"/>
                    </a:lnTo>
                    <a:lnTo>
                      <a:pt x="2260" y="11157"/>
                    </a:lnTo>
                    <a:lnTo>
                      <a:pt x="2120" y="11112"/>
                    </a:lnTo>
                    <a:lnTo>
                      <a:pt x="1980" y="10703"/>
                    </a:lnTo>
                    <a:lnTo>
                      <a:pt x="1840" y="10658"/>
                    </a:lnTo>
                    <a:lnTo>
                      <a:pt x="1840" y="9842"/>
                    </a:lnTo>
                    <a:lnTo>
                      <a:pt x="1584" y="9524"/>
                    </a:lnTo>
                    <a:lnTo>
                      <a:pt x="1561" y="9116"/>
                    </a:lnTo>
                    <a:lnTo>
                      <a:pt x="1770" y="9297"/>
                    </a:lnTo>
                    <a:lnTo>
                      <a:pt x="2003" y="9570"/>
                    </a:lnTo>
                    <a:lnTo>
                      <a:pt x="2283" y="9887"/>
                    </a:lnTo>
                    <a:lnTo>
                      <a:pt x="2423" y="9751"/>
                    </a:lnTo>
                    <a:lnTo>
                      <a:pt x="2633" y="9433"/>
                    </a:lnTo>
                    <a:lnTo>
                      <a:pt x="2702" y="8889"/>
                    </a:lnTo>
                    <a:cubicBezTo>
                      <a:pt x="2629" y="8558"/>
                      <a:pt x="2692" y="8572"/>
                      <a:pt x="2609" y="8572"/>
                    </a:cubicBezTo>
                    <a:lnTo>
                      <a:pt x="2376" y="8345"/>
                    </a:lnTo>
                    <a:lnTo>
                      <a:pt x="2236" y="7846"/>
                    </a:lnTo>
                    <a:lnTo>
                      <a:pt x="1980" y="7619"/>
                    </a:lnTo>
                    <a:lnTo>
                      <a:pt x="1700" y="7529"/>
                    </a:lnTo>
                    <a:lnTo>
                      <a:pt x="1561" y="7256"/>
                    </a:lnTo>
                    <a:lnTo>
                      <a:pt x="1421" y="7120"/>
                    </a:lnTo>
                    <a:lnTo>
                      <a:pt x="1234" y="7574"/>
                    </a:lnTo>
                    <a:lnTo>
                      <a:pt x="1141" y="8073"/>
                    </a:lnTo>
                    <a:lnTo>
                      <a:pt x="1165" y="8345"/>
                    </a:lnTo>
                    <a:lnTo>
                      <a:pt x="1304" y="8572"/>
                    </a:lnTo>
                    <a:lnTo>
                      <a:pt x="1351" y="9161"/>
                    </a:lnTo>
                    <a:lnTo>
                      <a:pt x="1234" y="9479"/>
                    </a:lnTo>
                    <a:lnTo>
                      <a:pt x="1188" y="9615"/>
                    </a:lnTo>
                    <a:lnTo>
                      <a:pt x="1258" y="9932"/>
                    </a:lnTo>
                    <a:lnTo>
                      <a:pt x="1234" y="10976"/>
                    </a:lnTo>
                    <a:cubicBezTo>
                      <a:pt x="1307" y="11307"/>
                      <a:pt x="1364" y="11293"/>
                      <a:pt x="1281" y="11293"/>
                    </a:cubicBezTo>
                    <a:lnTo>
                      <a:pt x="1421" y="12019"/>
                    </a:lnTo>
                    <a:lnTo>
                      <a:pt x="1304" y="12200"/>
                    </a:lnTo>
                    <a:lnTo>
                      <a:pt x="1048" y="12654"/>
                    </a:lnTo>
                    <a:lnTo>
                      <a:pt x="1001" y="12744"/>
                    </a:lnTo>
                    <a:lnTo>
                      <a:pt x="1118" y="12971"/>
                    </a:lnTo>
                    <a:lnTo>
                      <a:pt x="1188" y="13107"/>
                    </a:lnTo>
                    <a:lnTo>
                      <a:pt x="1001" y="13243"/>
                    </a:lnTo>
                    <a:lnTo>
                      <a:pt x="838" y="13334"/>
                    </a:lnTo>
                    <a:lnTo>
                      <a:pt x="652" y="13289"/>
                    </a:lnTo>
                    <a:lnTo>
                      <a:pt x="442" y="13425"/>
                    </a:lnTo>
                    <a:lnTo>
                      <a:pt x="442" y="13878"/>
                    </a:lnTo>
                    <a:lnTo>
                      <a:pt x="512" y="14014"/>
                    </a:lnTo>
                    <a:lnTo>
                      <a:pt x="559" y="14468"/>
                    </a:lnTo>
                    <a:lnTo>
                      <a:pt x="372" y="14559"/>
                    </a:lnTo>
                    <a:lnTo>
                      <a:pt x="279" y="14241"/>
                    </a:lnTo>
                    <a:lnTo>
                      <a:pt x="93" y="14196"/>
                    </a:lnTo>
                    <a:lnTo>
                      <a:pt x="0" y="14785"/>
                    </a:lnTo>
                    <a:lnTo>
                      <a:pt x="23" y="15330"/>
                    </a:lnTo>
                    <a:lnTo>
                      <a:pt x="233" y="15375"/>
                    </a:lnTo>
                    <a:lnTo>
                      <a:pt x="349" y="15511"/>
                    </a:lnTo>
                    <a:lnTo>
                      <a:pt x="466" y="16101"/>
                    </a:lnTo>
                    <a:lnTo>
                      <a:pt x="419" y="16373"/>
                    </a:lnTo>
                    <a:lnTo>
                      <a:pt x="559" y="16736"/>
                    </a:lnTo>
                    <a:lnTo>
                      <a:pt x="652" y="17144"/>
                    </a:lnTo>
                    <a:lnTo>
                      <a:pt x="349" y="17643"/>
                    </a:lnTo>
                    <a:lnTo>
                      <a:pt x="302" y="17824"/>
                    </a:lnTo>
                    <a:lnTo>
                      <a:pt x="186" y="18005"/>
                    </a:lnTo>
                    <a:lnTo>
                      <a:pt x="302" y="18096"/>
                    </a:lnTo>
                    <a:lnTo>
                      <a:pt x="419" y="18005"/>
                    </a:lnTo>
                    <a:lnTo>
                      <a:pt x="745" y="17960"/>
                    </a:lnTo>
                    <a:lnTo>
                      <a:pt x="862" y="17869"/>
                    </a:lnTo>
                    <a:lnTo>
                      <a:pt x="1095" y="18323"/>
                    </a:lnTo>
                    <a:lnTo>
                      <a:pt x="1095" y="19139"/>
                    </a:lnTo>
                    <a:lnTo>
                      <a:pt x="1374" y="19003"/>
                    </a:lnTo>
                    <a:lnTo>
                      <a:pt x="1514" y="19003"/>
                    </a:lnTo>
                    <a:lnTo>
                      <a:pt x="1840" y="19230"/>
                    </a:lnTo>
                    <a:lnTo>
                      <a:pt x="2073" y="18777"/>
                    </a:lnTo>
                    <a:lnTo>
                      <a:pt x="2190" y="18867"/>
                    </a:lnTo>
                    <a:lnTo>
                      <a:pt x="2027" y="19230"/>
                    </a:lnTo>
                    <a:lnTo>
                      <a:pt x="2050" y="19411"/>
                    </a:lnTo>
                    <a:lnTo>
                      <a:pt x="2260" y="19774"/>
                    </a:lnTo>
                    <a:lnTo>
                      <a:pt x="2586" y="20319"/>
                    </a:lnTo>
                    <a:lnTo>
                      <a:pt x="2586" y="20636"/>
                    </a:lnTo>
                    <a:cubicBezTo>
                      <a:pt x="2464" y="20874"/>
                      <a:pt x="2414" y="20863"/>
                      <a:pt x="2493" y="20863"/>
                    </a:cubicBezTo>
                    <a:lnTo>
                      <a:pt x="2772" y="21135"/>
                    </a:lnTo>
                    <a:lnTo>
                      <a:pt x="2866" y="21452"/>
                    </a:lnTo>
                    <a:lnTo>
                      <a:pt x="3005" y="21452"/>
                    </a:lnTo>
                    <a:lnTo>
                      <a:pt x="3192" y="21588"/>
                    </a:lnTo>
                    <a:lnTo>
                      <a:pt x="3378" y="21316"/>
                    </a:lnTo>
                    <a:lnTo>
                      <a:pt x="3541" y="21498"/>
                    </a:lnTo>
                    <a:lnTo>
                      <a:pt x="3518" y="21044"/>
                    </a:lnTo>
                    <a:lnTo>
                      <a:pt x="3611" y="20817"/>
                    </a:lnTo>
                    <a:lnTo>
                      <a:pt x="3495" y="20500"/>
                    </a:lnTo>
                    <a:lnTo>
                      <a:pt x="3541" y="20228"/>
                    </a:lnTo>
                    <a:lnTo>
                      <a:pt x="3332" y="20001"/>
                    </a:lnTo>
                    <a:lnTo>
                      <a:pt x="3332" y="19366"/>
                    </a:lnTo>
                    <a:lnTo>
                      <a:pt x="3401" y="19049"/>
                    </a:lnTo>
                    <a:lnTo>
                      <a:pt x="3611" y="18822"/>
                    </a:lnTo>
                    <a:lnTo>
                      <a:pt x="3867" y="18731"/>
                    </a:lnTo>
                    <a:cubicBezTo>
                      <a:pt x="3953" y="18777"/>
                      <a:pt x="3627" y="18376"/>
                      <a:pt x="3627" y="18376"/>
                    </a:cubicBezTo>
                    <a:lnTo>
                      <a:pt x="3677" y="18063"/>
                    </a:lnTo>
                    <a:lnTo>
                      <a:pt x="3449" y="17756"/>
                    </a:lnTo>
                    <a:lnTo>
                      <a:pt x="3680" y="17756"/>
                    </a:lnTo>
                    <a:lnTo>
                      <a:pt x="3853" y="17107"/>
                    </a:lnTo>
                    <a:lnTo>
                      <a:pt x="3958" y="17517"/>
                    </a:lnTo>
                    <a:lnTo>
                      <a:pt x="4520" y="17346"/>
                    </a:lnTo>
                    <a:lnTo>
                      <a:pt x="5046" y="17244"/>
                    </a:lnTo>
                    <a:lnTo>
                      <a:pt x="5607" y="16697"/>
                    </a:lnTo>
                    <a:lnTo>
                      <a:pt x="5871" y="16219"/>
                    </a:lnTo>
                    <a:lnTo>
                      <a:pt x="6502" y="16527"/>
                    </a:lnTo>
                    <a:lnTo>
                      <a:pt x="6941" y="16663"/>
                    </a:lnTo>
                    <a:cubicBezTo>
                      <a:pt x="7091" y="15674"/>
                      <a:pt x="7170" y="16665"/>
                      <a:pt x="7285" y="16666"/>
                    </a:cubicBezTo>
                    <a:lnTo>
                      <a:pt x="7747" y="17300"/>
                    </a:lnTo>
                    <a:lnTo>
                      <a:pt x="8737" y="17643"/>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99" name="AutoShape 80">
                <a:extLst>
                  <a:ext uri="{FF2B5EF4-FFF2-40B4-BE49-F238E27FC236}">
                    <a16:creationId xmlns:a16="http://schemas.microsoft.com/office/drawing/2014/main" id="{8E815DB4-C7DE-41A3-8658-42CA08AC2C77}"/>
                  </a:ext>
                </a:extLst>
              </p:cNvPr>
              <p:cNvSpPr>
                <a:spLocks/>
              </p:cNvSpPr>
              <p:nvPr/>
            </p:nvSpPr>
            <p:spPr bwMode="auto">
              <a:xfrm>
                <a:off x="384105" y="814987"/>
                <a:ext cx="35638" cy="19904"/>
              </a:xfrm>
              <a:custGeom>
                <a:avLst/>
                <a:gdLst>
                  <a:gd name="T0" fmla="*/ 17818 w 21471"/>
                  <a:gd name="T1" fmla="*/ 9952 h 21600"/>
                  <a:gd name="T2" fmla="*/ 17818 w 21471"/>
                  <a:gd name="T3" fmla="*/ 9952 h 21600"/>
                  <a:gd name="T4" fmla="*/ 17818 w 21471"/>
                  <a:gd name="T5" fmla="*/ 9952 h 21600"/>
                  <a:gd name="T6" fmla="*/ 17818 w 21471"/>
                  <a:gd name="T7" fmla="*/ 995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471" h="21600">
                    <a:moveTo>
                      <a:pt x="0" y="14987"/>
                    </a:moveTo>
                    <a:lnTo>
                      <a:pt x="0" y="11020"/>
                    </a:lnTo>
                    <a:cubicBezTo>
                      <a:pt x="2961" y="7412"/>
                      <a:pt x="2894" y="9613"/>
                      <a:pt x="2894" y="7053"/>
                    </a:cubicBezTo>
                    <a:lnTo>
                      <a:pt x="4582" y="7053"/>
                    </a:lnTo>
                    <a:lnTo>
                      <a:pt x="7959" y="0"/>
                    </a:lnTo>
                    <a:lnTo>
                      <a:pt x="14712" y="0"/>
                    </a:lnTo>
                    <a:lnTo>
                      <a:pt x="14954" y="2644"/>
                    </a:lnTo>
                    <a:lnTo>
                      <a:pt x="20501" y="2644"/>
                    </a:lnTo>
                    <a:cubicBezTo>
                      <a:pt x="21599" y="5656"/>
                      <a:pt x="21466" y="4230"/>
                      <a:pt x="21466" y="6612"/>
                    </a:cubicBezTo>
                    <a:lnTo>
                      <a:pt x="19295" y="10579"/>
                    </a:lnTo>
                    <a:lnTo>
                      <a:pt x="19295" y="14546"/>
                    </a:lnTo>
                    <a:cubicBezTo>
                      <a:pt x="18732" y="14693"/>
                      <a:pt x="18151" y="14689"/>
                      <a:pt x="17607" y="14987"/>
                    </a:cubicBezTo>
                    <a:cubicBezTo>
                      <a:pt x="15850" y="15950"/>
                      <a:pt x="17441" y="15869"/>
                      <a:pt x="16642" y="15869"/>
                    </a:cubicBezTo>
                    <a:cubicBezTo>
                      <a:pt x="16084" y="17230"/>
                      <a:pt x="15844" y="17425"/>
                      <a:pt x="15677" y="18955"/>
                    </a:cubicBezTo>
                    <a:cubicBezTo>
                      <a:pt x="15646" y="19243"/>
                      <a:pt x="15677" y="19542"/>
                      <a:pt x="15677" y="19836"/>
                    </a:cubicBezTo>
                    <a:cubicBezTo>
                      <a:pt x="15275" y="20277"/>
                      <a:pt x="14890" y="20776"/>
                      <a:pt x="14471" y="21159"/>
                    </a:cubicBezTo>
                    <a:cubicBezTo>
                      <a:pt x="14244" y="21367"/>
                      <a:pt x="13748" y="21600"/>
                      <a:pt x="13748" y="21600"/>
                    </a:cubicBezTo>
                    <a:cubicBezTo>
                      <a:pt x="9814" y="20162"/>
                      <a:pt x="11360" y="20277"/>
                      <a:pt x="9165" y="20277"/>
                    </a:cubicBezTo>
                    <a:lnTo>
                      <a:pt x="0" y="1498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0" name="AutoShape 81">
                <a:extLst>
                  <a:ext uri="{FF2B5EF4-FFF2-40B4-BE49-F238E27FC236}">
                    <a16:creationId xmlns:a16="http://schemas.microsoft.com/office/drawing/2014/main" id="{C401E717-386B-47FD-A247-8DA2599C9B0E}"/>
                  </a:ext>
                </a:extLst>
              </p:cNvPr>
              <p:cNvSpPr>
                <a:spLocks/>
              </p:cNvSpPr>
              <p:nvPr/>
            </p:nvSpPr>
            <p:spPr bwMode="auto">
              <a:xfrm>
                <a:off x="406639" y="800321"/>
                <a:ext cx="47118" cy="51331"/>
              </a:xfrm>
              <a:custGeom>
                <a:avLst/>
                <a:gdLst>
                  <a:gd name="T0" fmla="*/ 23559 w 21600"/>
                  <a:gd name="T1" fmla="*/ 25666 h 21600"/>
                  <a:gd name="T2" fmla="*/ 23559 w 21600"/>
                  <a:gd name="T3" fmla="*/ 25666 h 21600"/>
                  <a:gd name="T4" fmla="*/ 23559 w 21600"/>
                  <a:gd name="T5" fmla="*/ 25666 h 21600"/>
                  <a:gd name="T6" fmla="*/ 23559 w 21600"/>
                  <a:gd name="T7" fmla="*/ 2566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5096"/>
                    </a:moveTo>
                    <a:cubicBezTo>
                      <a:pt x="3540" y="17699"/>
                      <a:pt x="3475" y="16273"/>
                      <a:pt x="3475" y="17883"/>
                    </a:cubicBezTo>
                    <a:lnTo>
                      <a:pt x="3475" y="20206"/>
                    </a:lnTo>
                    <a:lnTo>
                      <a:pt x="5462" y="21135"/>
                    </a:lnTo>
                    <a:lnTo>
                      <a:pt x="8441" y="21599"/>
                    </a:lnTo>
                    <a:lnTo>
                      <a:pt x="7944" y="17419"/>
                    </a:lnTo>
                    <a:cubicBezTo>
                      <a:pt x="13889" y="19353"/>
                      <a:pt x="13655" y="21162"/>
                      <a:pt x="13655" y="18580"/>
                    </a:cubicBezTo>
                    <a:lnTo>
                      <a:pt x="13655" y="13935"/>
                    </a:lnTo>
                    <a:lnTo>
                      <a:pt x="21599" y="9754"/>
                    </a:lnTo>
                    <a:lnTo>
                      <a:pt x="21103" y="1858"/>
                    </a:lnTo>
                    <a:lnTo>
                      <a:pt x="17875" y="0"/>
                    </a:lnTo>
                    <a:cubicBezTo>
                      <a:pt x="16029" y="1974"/>
                      <a:pt x="16137" y="1035"/>
                      <a:pt x="16137" y="2322"/>
                    </a:cubicBezTo>
                    <a:lnTo>
                      <a:pt x="16634" y="3948"/>
                    </a:lnTo>
                    <a:lnTo>
                      <a:pt x="4965" y="7432"/>
                    </a:lnTo>
                    <a:lnTo>
                      <a:pt x="5958" y="8825"/>
                    </a:lnTo>
                    <a:lnTo>
                      <a:pt x="3972" y="11148"/>
                    </a:lnTo>
                    <a:cubicBezTo>
                      <a:pt x="3641" y="11883"/>
                      <a:pt x="2399" y="11883"/>
                      <a:pt x="1737" y="12541"/>
                    </a:cubicBezTo>
                    <a:cubicBezTo>
                      <a:pt x="1075" y="13200"/>
                      <a:pt x="82" y="14322"/>
                      <a:pt x="0" y="15096"/>
                    </a:cubicBez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1" name="AutoShape 82">
                <a:extLst>
                  <a:ext uri="{FF2B5EF4-FFF2-40B4-BE49-F238E27FC236}">
                    <a16:creationId xmlns:a16="http://schemas.microsoft.com/office/drawing/2014/main" id="{C01B5186-BB37-438B-BF99-7807709A6CA1}"/>
                  </a:ext>
                </a:extLst>
              </p:cNvPr>
              <p:cNvSpPr>
                <a:spLocks/>
              </p:cNvSpPr>
              <p:nvPr/>
            </p:nvSpPr>
            <p:spPr bwMode="auto">
              <a:xfrm>
                <a:off x="397421" y="775180"/>
                <a:ext cx="58385" cy="42950"/>
              </a:xfrm>
              <a:custGeom>
                <a:avLst/>
                <a:gdLst>
                  <a:gd name="T0" fmla="*/ 29193 w 21600"/>
                  <a:gd name="T1" fmla="*/ 21475 h 21600"/>
                  <a:gd name="T2" fmla="*/ 29193 w 21600"/>
                  <a:gd name="T3" fmla="*/ 21475 h 21600"/>
                  <a:gd name="T4" fmla="*/ 29193 w 21600"/>
                  <a:gd name="T5" fmla="*/ 21475 h 21600"/>
                  <a:gd name="T6" fmla="*/ 29193 w 21600"/>
                  <a:gd name="T7" fmla="*/ 2147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20232"/>
                    </a:moveTo>
                    <a:cubicBezTo>
                      <a:pt x="4029" y="19954"/>
                      <a:pt x="5286" y="19959"/>
                      <a:pt x="3765" y="19959"/>
                    </a:cubicBezTo>
                    <a:lnTo>
                      <a:pt x="4359" y="21599"/>
                    </a:lnTo>
                    <a:lnTo>
                      <a:pt x="7133" y="21599"/>
                    </a:lnTo>
                    <a:lnTo>
                      <a:pt x="16844" y="16678"/>
                    </a:lnTo>
                    <a:lnTo>
                      <a:pt x="16249" y="14491"/>
                    </a:lnTo>
                    <a:lnTo>
                      <a:pt x="17834" y="12030"/>
                    </a:lnTo>
                    <a:lnTo>
                      <a:pt x="20411" y="13944"/>
                    </a:lnTo>
                    <a:lnTo>
                      <a:pt x="20411" y="8749"/>
                    </a:lnTo>
                    <a:lnTo>
                      <a:pt x="21600" y="1640"/>
                    </a:lnTo>
                    <a:lnTo>
                      <a:pt x="16844" y="0"/>
                    </a:lnTo>
                    <a:lnTo>
                      <a:pt x="9908" y="5468"/>
                    </a:lnTo>
                    <a:lnTo>
                      <a:pt x="11691" y="11483"/>
                    </a:lnTo>
                    <a:lnTo>
                      <a:pt x="10700" y="12030"/>
                    </a:lnTo>
                    <a:lnTo>
                      <a:pt x="8124" y="11756"/>
                    </a:lnTo>
                    <a:lnTo>
                      <a:pt x="6539" y="7108"/>
                    </a:lnTo>
                    <a:lnTo>
                      <a:pt x="3963" y="11210"/>
                    </a:lnTo>
                    <a:lnTo>
                      <a:pt x="3765" y="14491"/>
                    </a:lnTo>
                    <a:lnTo>
                      <a:pt x="0" y="2023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2" name="AutoShape 83">
                <a:extLst>
                  <a:ext uri="{FF2B5EF4-FFF2-40B4-BE49-F238E27FC236}">
                    <a16:creationId xmlns:a16="http://schemas.microsoft.com/office/drawing/2014/main" id="{8B89FC21-938B-4CE9-8B56-9D5DFA52ABA6}"/>
                  </a:ext>
                </a:extLst>
              </p:cNvPr>
              <p:cNvSpPr>
                <a:spLocks/>
              </p:cNvSpPr>
              <p:nvPr/>
            </p:nvSpPr>
            <p:spPr bwMode="auto">
              <a:xfrm>
                <a:off x="433320" y="755277"/>
                <a:ext cx="28632" cy="25142"/>
              </a:xfrm>
              <a:custGeom>
                <a:avLst/>
                <a:gdLst>
                  <a:gd name="T0" fmla="*/ 14315 w 21563"/>
                  <a:gd name="T1" fmla="*/ 12571 h 21600"/>
                  <a:gd name="T2" fmla="*/ 14315 w 21563"/>
                  <a:gd name="T3" fmla="*/ 12571 h 21600"/>
                  <a:gd name="T4" fmla="*/ 14315 w 21563"/>
                  <a:gd name="T5" fmla="*/ 12571 h 21600"/>
                  <a:gd name="T6" fmla="*/ 14315 w 21563"/>
                  <a:gd name="T7" fmla="*/ 1257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63" h="21600">
                    <a:moveTo>
                      <a:pt x="11799" y="18654"/>
                    </a:moveTo>
                    <a:cubicBezTo>
                      <a:pt x="7193" y="17138"/>
                      <a:pt x="5777" y="17181"/>
                      <a:pt x="7730" y="17181"/>
                    </a:cubicBezTo>
                    <a:lnTo>
                      <a:pt x="1221" y="21599"/>
                    </a:lnTo>
                    <a:cubicBezTo>
                      <a:pt x="787" y="15835"/>
                      <a:pt x="1484" y="17816"/>
                      <a:pt x="408" y="15218"/>
                    </a:cubicBezTo>
                    <a:cubicBezTo>
                      <a:pt x="-37" y="11457"/>
                      <a:pt x="1" y="12938"/>
                      <a:pt x="1" y="10800"/>
                    </a:cubicBezTo>
                    <a:cubicBezTo>
                      <a:pt x="543" y="9818"/>
                      <a:pt x="984" y="8742"/>
                      <a:pt x="1628" y="7854"/>
                    </a:cubicBezTo>
                    <a:cubicBezTo>
                      <a:pt x="1950" y="7410"/>
                      <a:pt x="2848" y="6872"/>
                      <a:pt x="2848" y="6872"/>
                    </a:cubicBezTo>
                    <a:lnTo>
                      <a:pt x="3662" y="3436"/>
                    </a:lnTo>
                    <a:lnTo>
                      <a:pt x="8137" y="0"/>
                    </a:lnTo>
                    <a:lnTo>
                      <a:pt x="21563" y="5890"/>
                    </a:lnTo>
                    <a:cubicBezTo>
                      <a:pt x="19449" y="11501"/>
                      <a:pt x="20687" y="12688"/>
                      <a:pt x="19121" y="10800"/>
                    </a:cubicBezTo>
                    <a:lnTo>
                      <a:pt x="12612" y="7854"/>
                    </a:lnTo>
                    <a:lnTo>
                      <a:pt x="11799" y="18654"/>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3" name="AutoShape 84">
                <a:extLst>
                  <a:ext uri="{FF2B5EF4-FFF2-40B4-BE49-F238E27FC236}">
                    <a16:creationId xmlns:a16="http://schemas.microsoft.com/office/drawing/2014/main" id="{1E7E77B1-13EF-4252-8329-9BC28EEFBA3C}"/>
                  </a:ext>
                </a:extLst>
              </p:cNvPr>
              <p:cNvSpPr>
                <a:spLocks/>
              </p:cNvSpPr>
              <p:nvPr/>
            </p:nvSpPr>
            <p:spPr bwMode="auto">
              <a:xfrm>
                <a:off x="236609" y="1066397"/>
                <a:ext cx="22535" cy="31427"/>
              </a:xfrm>
              <a:custGeom>
                <a:avLst/>
                <a:gdLst>
                  <a:gd name="T0" fmla="*/ 11268 w 21600"/>
                  <a:gd name="T1" fmla="*/ 15714 h 21600"/>
                  <a:gd name="T2" fmla="*/ 11268 w 21600"/>
                  <a:gd name="T3" fmla="*/ 15714 h 21600"/>
                  <a:gd name="T4" fmla="*/ 11268 w 21600"/>
                  <a:gd name="T5" fmla="*/ 15714 h 21600"/>
                  <a:gd name="T6" fmla="*/ 11268 w 21600"/>
                  <a:gd name="T7" fmla="*/ 1571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1544"/>
                    </a:moveTo>
                    <a:lnTo>
                      <a:pt x="9257" y="6330"/>
                    </a:lnTo>
                    <a:lnTo>
                      <a:pt x="10799" y="372"/>
                    </a:lnTo>
                    <a:lnTo>
                      <a:pt x="14914" y="0"/>
                    </a:lnTo>
                    <a:lnTo>
                      <a:pt x="21599" y="7075"/>
                    </a:lnTo>
                    <a:lnTo>
                      <a:pt x="19028" y="9682"/>
                    </a:lnTo>
                    <a:lnTo>
                      <a:pt x="13885" y="21600"/>
                    </a:lnTo>
                    <a:lnTo>
                      <a:pt x="0" y="11544"/>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4" name="AutoShape 85">
                <a:extLst>
                  <a:ext uri="{FF2B5EF4-FFF2-40B4-BE49-F238E27FC236}">
                    <a16:creationId xmlns:a16="http://schemas.microsoft.com/office/drawing/2014/main" id="{74DB501E-410B-4983-80B5-C3A85BFD3A20}"/>
                  </a:ext>
                </a:extLst>
              </p:cNvPr>
              <p:cNvSpPr>
                <a:spLocks/>
              </p:cNvSpPr>
              <p:nvPr/>
            </p:nvSpPr>
            <p:spPr bwMode="auto">
              <a:xfrm>
                <a:off x="450684" y="1014020"/>
                <a:ext cx="123939" cy="94279"/>
              </a:xfrm>
              <a:custGeom>
                <a:avLst/>
                <a:gdLst>
                  <a:gd name="T0" fmla="*/ 61970 w 21600"/>
                  <a:gd name="T1" fmla="*/ 47140 h 21600"/>
                  <a:gd name="T2" fmla="*/ 61970 w 21600"/>
                  <a:gd name="T3" fmla="*/ 47140 h 21600"/>
                  <a:gd name="T4" fmla="*/ 61970 w 21600"/>
                  <a:gd name="T5" fmla="*/ 47140 h 21600"/>
                  <a:gd name="T6" fmla="*/ 61970 w 21600"/>
                  <a:gd name="T7" fmla="*/ 4714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069" y="21600"/>
                    </a:moveTo>
                    <a:lnTo>
                      <a:pt x="4712" y="15839"/>
                    </a:lnTo>
                    <a:lnTo>
                      <a:pt x="6283" y="13920"/>
                    </a:lnTo>
                    <a:lnTo>
                      <a:pt x="6283" y="12960"/>
                    </a:lnTo>
                    <a:lnTo>
                      <a:pt x="5890" y="12000"/>
                    </a:lnTo>
                    <a:lnTo>
                      <a:pt x="5498" y="11520"/>
                    </a:lnTo>
                    <a:lnTo>
                      <a:pt x="4319" y="8639"/>
                    </a:lnTo>
                    <a:lnTo>
                      <a:pt x="4319" y="7200"/>
                    </a:lnTo>
                    <a:lnTo>
                      <a:pt x="3534" y="5760"/>
                    </a:lnTo>
                    <a:lnTo>
                      <a:pt x="3534" y="4800"/>
                    </a:lnTo>
                    <a:lnTo>
                      <a:pt x="2749" y="5280"/>
                    </a:lnTo>
                    <a:lnTo>
                      <a:pt x="785" y="3359"/>
                    </a:lnTo>
                    <a:lnTo>
                      <a:pt x="785" y="1440"/>
                    </a:lnTo>
                    <a:lnTo>
                      <a:pt x="392" y="479"/>
                    </a:lnTo>
                    <a:lnTo>
                      <a:pt x="0" y="0"/>
                    </a:lnTo>
                    <a:lnTo>
                      <a:pt x="1963" y="0"/>
                    </a:lnTo>
                    <a:lnTo>
                      <a:pt x="3534" y="479"/>
                    </a:lnTo>
                    <a:lnTo>
                      <a:pt x="3534" y="959"/>
                    </a:lnTo>
                    <a:lnTo>
                      <a:pt x="4712" y="2399"/>
                    </a:lnTo>
                    <a:lnTo>
                      <a:pt x="5498" y="2880"/>
                    </a:lnTo>
                    <a:lnTo>
                      <a:pt x="6283" y="3839"/>
                    </a:lnTo>
                    <a:lnTo>
                      <a:pt x="7461" y="4319"/>
                    </a:lnTo>
                    <a:lnTo>
                      <a:pt x="8639" y="4319"/>
                    </a:lnTo>
                    <a:lnTo>
                      <a:pt x="9425" y="3839"/>
                    </a:lnTo>
                    <a:lnTo>
                      <a:pt x="11389" y="2880"/>
                    </a:lnTo>
                    <a:lnTo>
                      <a:pt x="13745" y="2880"/>
                    </a:lnTo>
                    <a:lnTo>
                      <a:pt x="16494" y="4319"/>
                    </a:lnTo>
                    <a:lnTo>
                      <a:pt x="19243" y="5280"/>
                    </a:lnTo>
                    <a:lnTo>
                      <a:pt x="19636" y="5760"/>
                    </a:lnTo>
                    <a:lnTo>
                      <a:pt x="20029" y="5760"/>
                    </a:lnTo>
                    <a:lnTo>
                      <a:pt x="20421" y="6240"/>
                    </a:lnTo>
                    <a:lnTo>
                      <a:pt x="21207" y="6719"/>
                    </a:lnTo>
                    <a:lnTo>
                      <a:pt x="21600" y="7200"/>
                    </a:lnTo>
                    <a:lnTo>
                      <a:pt x="21600" y="8160"/>
                    </a:lnTo>
                    <a:lnTo>
                      <a:pt x="21207" y="8639"/>
                    </a:lnTo>
                    <a:lnTo>
                      <a:pt x="21207" y="10080"/>
                    </a:lnTo>
                    <a:lnTo>
                      <a:pt x="20814" y="11039"/>
                    </a:lnTo>
                    <a:lnTo>
                      <a:pt x="20421" y="11520"/>
                    </a:lnTo>
                    <a:lnTo>
                      <a:pt x="20421" y="12480"/>
                    </a:lnTo>
                    <a:lnTo>
                      <a:pt x="19636" y="13439"/>
                    </a:lnTo>
                    <a:lnTo>
                      <a:pt x="19243" y="13439"/>
                    </a:lnTo>
                    <a:lnTo>
                      <a:pt x="19243" y="13920"/>
                    </a:lnTo>
                    <a:lnTo>
                      <a:pt x="18458" y="15839"/>
                    </a:lnTo>
                    <a:lnTo>
                      <a:pt x="18850" y="16320"/>
                    </a:lnTo>
                    <a:lnTo>
                      <a:pt x="18065" y="16320"/>
                    </a:lnTo>
                    <a:lnTo>
                      <a:pt x="17672" y="16800"/>
                    </a:lnTo>
                    <a:lnTo>
                      <a:pt x="16887" y="16800"/>
                    </a:lnTo>
                    <a:lnTo>
                      <a:pt x="16101" y="17280"/>
                    </a:lnTo>
                    <a:lnTo>
                      <a:pt x="15316" y="18240"/>
                    </a:lnTo>
                    <a:lnTo>
                      <a:pt x="14530" y="19679"/>
                    </a:lnTo>
                    <a:lnTo>
                      <a:pt x="14138" y="21120"/>
                    </a:lnTo>
                    <a:lnTo>
                      <a:pt x="10996" y="21120"/>
                    </a:lnTo>
                    <a:lnTo>
                      <a:pt x="10603" y="20640"/>
                    </a:lnTo>
                    <a:lnTo>
                      <a:pt x="7069" y="2160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5" name="AutoShape 86">
                <a:extLst>
                  <a:ext uri="{FF2B5EF4-FFF2-40B4-BE49-F238E27FC236}">
                    <a16:creationId xmlns:a16="http://schemas.microsoft.com/office/drawing/2014/main" id="{38EA857B-64EA-468D-BCE2-5A29D5DF059D}"/>
                  </a:ext>
                </a:extLst>
              </p:cNvPr>
              <p:cNvSpPr>
                <a:spLocks/>
              </p:cNvSpPr>
              <p:nvPr/>
            </p:nvSpPr>
            <p:spPr bwMode="auto">
              <a:xfrm>
                <a:off x="398445" y="957452"/>
                <a:ext cx="86041" cy="60759"/>
              </a:xfrm>
              <a:custGeom>
                <a:avLst/>
                <a:gdLst>
                  <a:gd name="T0" fmla="*/ 43021 w 21600"/>
                  <a:gd name="T1" fmla="*/ 30380 h 21600"/>
                  <a:gd name="T2" fmla="*/ 43021 w 21600"/>
                  <a:gd name="T3" fmla="*/ 30380 h 21600"/>
                  <a:gd name="T4" fmla="*/ 43021 w 21600"/>
                  <a:gd name="T5" fmla="*/ 30380 h 21600"/>
                  <a:gd name="T6" fmla="*/ 43021 w 21600"/>
                  <a:gd name="T7" fmla="*/ 3038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936" y="6703"/>
                    </a:moveTo>
                    <a:lnTo>
                      <a:pt x="10231" y="6703"/>
                    </a:lnTo>
                    <a:lnTo>
                      <a:pt x="9663" y="7448"/>
                    </a:lnTo>
                    <a:lnTo>
                      <a:pt x="8526" y="8193"/>
                    </a:lnTo>
                    <a:lnTo>
                      <a:pt x="7389" y="8193"/>
                    </a:lnTo>
                    <a:lnTo>
                      <a:pt x="5684" y="8937"/>
                    </a:lnTo>
                    <a:lnTo>
                      <a:pt x="3410" y="8193"/>
                    </a:lnTo>
                    <a:lnTo>
                      <a:pt x="1705" y="5958"/>
                    </a:lnTo>
                    <a:lnTo>
                      <a:pt x="1705" y="6703"/>
                    </a:lnTo>
                    <a:lnTo>
                      <a:pt x="1136" y="6703"/>
                    </a:lnTo>
                    <a:lnTo>
                      <a:pt x="568" y="7448"/>
                    </a:lnTo>
                    <a:lnTo>
                      <a:pt x="0" y="8937"/>
                    </a:lnTo>
                    <a:lnTo>
                      <a:pt x="0" y="14151"/>
                    </a:lnTo>
                    <a:lnTo>
                      <a:pt x="568" y="15641"/>
                    </a:lnTo>
                    <a:lnTo>
                      <a:pt x="1136" y="17875"/>
                    </a:lnTo>
                    <a:lnTo>
                      <a:pt x="1136" y="19365"/>
                    </a:lnTo>
                    <a:lnTo>
                      <a:pt x="1705" y="20855"/>
                    </a:lnTo>
                    <a:lnTo>
                      <a:pt x="2273" y="21600"/>
                    </a:lnTo>
                    <a:lnTo>
                      <a:pt x="7957" y="21600"/>
                    </a:lnTo>
                    <a:lnTo>
                      <a:pt x="10231" y="20110"/>
                    </a:lnTo>
                    <a:lnTo>
                      <a:pt x="10800" y="20110"/>
                    </a:lnTo>
                    <a:lnTo>
                      <a:pt x="13073" y="19365"/>
                    </a:lnTo>
                    <a:lnTo>
                      <a:pt x="13642" y="20110"/>
                    </a:lnTo>
                    <a:lnTo>
                      <a:pt x="15915" y="20110"/>
                    </a:lnTo>
                    <a:lnTo>
                      <a:pt x="15915" y="19365"/>
                    </a:lnTo>
                    <a:lnTo>
                      <a:pt x="17052" y="19365"/>
                    </a:lnTo>
                    <a:lnTo>
                      <a:pt x="17621" y="17875"/>
                    </a:lnTo>
                    <a:lnTo>
                      <a:pt x="18757" y="17131"/>
                    </a:lnTo>
                    <a:lnTo>
                      <a:pt x="19326" y="15641"/>
                    </a:lnTo>
                    <a:lnTo>
                      <a:pt x="20463" y="11172"/>
                    </a:lnTo>
                    <a:lnTo>
                      <a:pt x="20463" y="7448"/>
                    </a:lnTo>
                    <a:lnTo>
                      <a:pt x="21031" y="5958"/>
                    </a:lnTo>
                    <a:lnTo>
                      <a:pt x="21031" y="4468"/>
                    </a:lnTo>
                    <a:lnTo>
                      <a:pt x="21599" y="3724"/>
                    </a:lnTo>
                    <a:lnTo>
                      <a:pt x="19894" y="0"/>
                    </a:lnTo>
                    <a:lnTo>
                      <a:pt x="19326" y="744"/>
                    </a:lnTo>
                    <a:lnTo>
                      <a:pt x="15915" y="744"/>
                    </a:lnTo>
                    <a:lnTo>
                      <a:pt x="15347" y="1489"/>
                    </a:lnTo>
                    <a:lnTo>
                      <a:pt x="14778" y="1489"/>
                    </a:lnTo>
                    <a:lnTo>
                      <a:pt x="13073" y="2979"/>
                    </a:lnTo>
                    <a:lnTo>
                      <a:pt x="13073" y="5213"/>
                    </a:lnTo>
                    <a:lnTo>
                      <a:pt x="12505" y="5958"/>
                    </a:lnTo>
                    <a:lnTo>
                      <a:pt x="12505" y="6703"/>
                    </a:lnTo>
                    <a:lnTo>
                      <a:pt x="11936" y="6703"/>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6" name="AutoShape 87">
                <a:extLst>
                  <a:ext uri="{FF2B5EF4-FFF2-40B4-BE49-F238E27FC236}">
                    <a16:creationId xmlns:a16="http://schemas.microsoft.com/office/drawing/2014/main" id="{B14DA176-B66D-4376-8376-4FEADCC932CA}"/>
                  </a:ext>
                </a:extLst>
              </p:cNvPr>
              <p:cNvSpPr>
                <a:spLocks/>
              </p:cNvSpPr>
              <p:nvPr/>
            </p:nvSpPr>
            <p:spPr bwMode="auto">
              <a:xfrm>
                <a:off x="461951" y="957452"/>
                <a:ext cx="114720" cy="87995"/>
              </a:xfrm>
              <a:custGeom>
                <a:avLst/>
                <a:gdLst>
                  <a:gd name="T0" fmla="*/ 57360 w 21600"/>
                  <a:gd name="T1" fmla="*/ 43998 h 21600"/>
                  <a:gd name="T2" fmla="*/ 57360 w 21600"/>
                  <a:gd name="T3" fmla="*/ 43998 h 21600"/>
                  <a:gd name="T4" fmla="*/ 57360 w 21600"/>
                  <a:gd name="T5" fmla="*/ 43998 h 21600"/>
                  <a:gd name="T6" fmla="*/ 57360 w 21600"/>
                  <a:gd name="T7" fmla="*/ 4399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235" y="1542"/>
                    </a:moveTo>
                    <a:lnTo>
                      <a:pt x="4658" y="1028"/>
                    </a:lnTo>
                    <a:cubicBezTo>
                      <a:pt x="4870" y="771"/>
                      <a:pt x="5294" y="771"/>
                      <a:pt x="5505" y="514"/>
                    </a:cubicBezTo>
                    <a:lnTo>
                      <a:pt x="8894" y="514"/>
                    </a:lnTo>
                    <a:cubicBezTo>
                      <a:pt x="9317" y="771"/>
                      <a:pt x="9741" y="771"/>
                      <a:pt x="10164" y="1028"/>
                    </a:cubicBezTo>
                    <a:lnTo>
                      <a:pt x="10588" y="1028"/>
                    </a:lnTo>
                    <a:lnTo>
                      <a:pt x="11011" y="1542"/>
                    </a:lnTo>
                    <a:lnTo>
                      <a:pt x="13976" y="1542"/>
                    </a:lnTo>
                    <a:lnTo>
                      <a:pt x="14400" y="1028"/>
                    </a:lnTo>
                    <a:lnTo>
                      <a:pt x="14823" y="1028"/>
                    </a:lnTo>
                    <a:cubicBezTo>
                      <a:pt x="15035" y="771"/>
                      <a:pt x="15035" y="257"/>
                      <a:pt x="15247" y="0"/>
                    </a:cubicBezTo>
                    <a:cubicBezTo>
                      <a:pt x="15458" y="257"/>
                      <a:pt x="15882" y="514"/>
                      <a:pt x="16094" y="514"/>
                    </a:cubicBezTo>
                    <a:lnTo>
                      <a:pt x="17152" y="514"/>
                    </a:lnTo>
                    <a:cubicBezTo>
                      <a:pt x="17576" y="514"/>
                      <a:pt x="18211" y="1028"/>
                      <a:pt x="18423" y="1285"/>
                    </a:cubicBezTo>
                    <a:cubicBezTo>
                      <a:pt x="18423" y="1799"/>
                      <a:pt x="19058" y="2314"/>
                      <a:pt x="19270" y="2571"/>
                    </a:cubicBezTo>
                    <a:cubicBezTo>
                      <a:pt x="19270" y="2828"/>
                      <a:pt x="19482" y="3342"/>
                      <a:pt x="19482" y="3599"/>
                    </a:cubicBezTo>
                    <a:lnTo>
                      <a:pt x="19482" y="4114"/>
                    </a:lnTo>
                    <a:cubicBezTo>
                      <a:pt x="19694" y="4371"/>
                      <a:pt x="19694" y="4885"/>
                      <a:pt x="19905" y="5142"/>
                    </a:cubicBezTo>
                    <a:cubicBezTo>
                      <a:pt x="20117" y="5399"/>
                      <a:pt x="20117" y="5914"/>
                      <a:pt x="20329" y="6171"/>
                    </a:cubicBezTo>
                    <a:lnTo>
                      <a:pt x="20329" y="7714"/>
                    </a:lnTo>
                    <a:cubicBezTo>
                      <a:pt x="20541" y="7971"/>
                      <a:pt x="20541" y="8485"/>
                      <a:pt x="20752" y="8742"/>
                    </a:cubicBezTo>
                    <a:lnTo>
                      <a:pt x="20752" y="10285"/>
                    </a:lnTo>
                    <a:cubicBezTo>
                      <a:pt x="20541" y="11057"/>
                      <a:pt x="20541" y="11571"/>
                      <a:pt x="20329" y="12342"/>
                    </a:cubicBezTo>
                    <a:lnTo>
                      <a:pt x="20329" y="14914"/>
                    </a:lnTo>
                    <a:lnTo>
                      <a:pt x="21600" y="16457"/>
                    </a:lnTo>
                    <a:lnTo>
                      <a:pt x="21176" y="16971"/>
                    </a:lnTo>
                    <a:lnTo>
                      <a:pt x="21176" y="21600"/>
                    </a:lnTo>
                    <a:lnTo>
                      <a:pt x="20752" y="21085"/>
                    </a:lnTo>
                    <a:cubicBezTo>
                      <a:pt x="20541" y="20828"/>
                      <a:pt x="20117" y="20828"/>
                      <a:pt x="19905" y="20571"/>
                    </a:cubicBezTo>
                    <a:lnTo>
                      <a:pt x="19482" y="20057"/>
                    </a:lnTo>
                    <a:cubicBezTo>
                      <a:pt x="19270" y="19799"/>
                      <a:pt x="18847" y="19799"/>
                      <a:pt x="18635" y="19542"/>
                    </a:cubicBezTo>
                    <a:lnTo>
                      <a:pt x="17788" y="19542"/>
                    </a:lnTo>
                    <a:cubicBezTo>
                      <a:pt x="17152" y="19285"/>
                      <a:pt x="16305" y="18771"/>
                      <a:pt x="15670" y="18514"/>
                    </a:cubicBezTo>
                    <a:lnTo>
                      <a:pt x="15670" y="17999"/>
                    </a:lnTo>
                    <a:lnTo>
                      <a:pt x="15247" y="17999"/>
                    </a:lnTo>
                    <a:cubicBezTo>
                      <a:pt x="15035" y="17742"/>
                      <a:pt x="14611" y="17742"/>
                      <a:pt x="14400" y="17485"/>
                    </a:cubicBezTo>
                    <a:cubicBezTo>
                      <a:pt x="14188" y="17228"/>
                      <a:pt x="13764" y="17228"/>
                      <a:pt x="13552" y="16971"/>
                    </a:cubicBezTo>
                    <a:lnTo>
                      <a:pt x="10164" y="16971"/>
                    </a:lnTo>
                    <a:cubicBezTo>
                      <a:pt x="9741" y="17228"/>
                      <a:pt x="9317" y="17228"/>
                      <a:pt x="8894" y="17485"/>
                    </a:cubicBezTo>
                    <a:cubicBezTo>
                      <a:pt x="8258" y="17742"/>
                      <a:pt x="7835" y="18257"/>
                      <a:pt x="7199" y="18514"/>
                    </a:cubicBezTo>
                    <a:lnTo>
                      <a:pt x="5505" y="18514"/>
                    </a:lnTo>
                    <a:lnTo>
                      <a:pt x="4658" y="17485"/>
                    </a:lnTo>
                    <a:cubicBezTo>
                      <a:pt x="4235" y="17228"/>
                      <a:pt x="3811" y="16714"/>
                      <a:pt x="3388" y="16457"/>
                    </a:cubicBezTo>
                    <a:cubicBezTo>
                      <a:pt x="2752" y="15942"/>
                      <a:pt x="2329" y="15428"/>
                      <a:pt x="1694" y="14914"/>
                    </a:cubicBezTo>
                    <a:cubicBezTo>
                      <a:pt x="1482" y="14657"/>
                      <a:pt x="1058" y="14657"/>
                      <a:pt x="847" y="14399"/>
                    </a:cubicBezTo>
                    <a:cubicBezTo>
                      <a:pt x="635" y="14142"/>
                      <a:pt x="211" y="14142"/>
                      <a:pt x="0" y="13885"/>
                    </a:cubicBezTo>
                    <a:lnTo>
                      <a:pt x="423" y="13885"/>
                    </a:lnTo>
                    <a:lnTo>
                      <a:pt x="1694" y="12342"/>
                    </a:lnTo>
                    <a:cubicBezTo>
                      <a:pt x="1905" y="12085"/>
                      <a:pt x="1905" y="11571"/>
                      <a:pt x="2117" y="11314"/>
                    </a:cubicBezTo>
                    <a:lnTo>
                      <a:pt x="2964" y="10285"/>
                    </a:lnTo>
                    <a:cubicBezTo>
                      <a:pt x="3176" y="10028"/>
                      <a:pt x="3176" y="9514"/>
                      <a:pt x="3388" y="9257"/>
                    </a:cubicBezTo>
                    <a:lnTo>
                      <a:pt x="3388" y="6685"/>
                    </a:lnTo>
                    <a:cubicBezTo>
                      <a:pt x="3599" y="6171"/>
                      <a:pt x="3599" y="5657"/>
                      <a:pt x="3811" y="5142"/>
                    </a:cubicBezTo>
                    <a:lnTo>
                      <a:pt x="3811" y="3085"/>
                    </a:lnTo>
                    <a:lnTo>
                      <a:pt x="4235" y="2571"/>
                    </a:lnTo>
                    <a:lnTo>
                      <a:pt x="4235" y="1542"/>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7" name="AutoShape 88">
                <a:extLst>
                  <a:ext uri="{FF2B5EF4-FFF2-40B4-BE49-F238E27FC236}">
                    <a16:creationId xmlns:a16="http://schemas.microsoft.com/office/drawing/2014/main" id="{EE445877-A462-41B0-B47C-4ECFEE4AB4BE}"/>
                  </a:ext>
                </a:extLst>
              </p:cNvPr>
              <p:cNvSpPr>
                <a:spLocks/>
              </p:cNvSpPr>
              <p:nvPr/>
            </p:nvSpPr>
            <p:spPr bwMode="auto">
              <a:xfrm>
                <a:off x="529553" y="1085253"/>
                <a:ext cx="47118" cy="45045"/>
              </a:xfrm>
              <a:custGeom>
                <a:avLst/>
                <a:gdLst>
                  <a:gd name="T0" fmla="*/ 23559 w 21600"/>
                  <a:gd name="T1" fmla="*/ 22523 h 21600"/>
                  <a:gd name="T2" fmla="*/ 23559 w 21600"/>
                  <a:gd name="T3" fmla="*/ 22523 h 21600"/>
                  <a:gd name="T4" fmla="*/ 23559 w 21600"/>
                  <a:gd name="T5" fmla="*/ 22523 h 21600"/>
                  <a:gd name="T6" fmla="*/ 23559 w 21600"/>
                  <a:gd name="T7" fmla="*/ 2252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371" y="0"/>
                    </a:moveTo>
                    <a:lnTo>
                      <a:pt x="13371" y="1963"/>
                    </a:lnTo>
                    <a:lnTo>
                      <a:pt x="18514" y="6872"/>
                    </a:lnTo>
                    <a:lnTo>
                      <a:pt x="21599" y="10800"/>
                    </a:lnTo>
                    <a:lnTo>
                      <a:pt x="20571" y="10800"/>
                    </a:lnTo>
                    <a:lnTo>
                      <a:pt x="20571" y="11781"/>
                    </a:lnTo>
                    <a:lnTo>
                      <a:pt x="19542" y="13745"/>
                    </a:lnTo>
                    <a:lnTo>
                      <a:pt x="18514" y="14727"/>
                    </a:lnTo>
                    <a:lnTo>
                      <a:pt x="15428" y="14727"/>
                    </a:lnTo>
                    <a:lnTo>
                      <a:pt x="14400" y="15709"/>
                    </a:lnTo>
                    <a:lnTo>
                      <a:pt x="11314" y="15709"/>
                    </a:lnTo>
                    <a:lnTo>
                      <a:pt x="6171" y="20618"/>
                    </a:lnTo>
                    <a:lnTo>
                      <a:pt x="5142" y="20618"/>
                    </a:lnTo>
                    <a:lnTo>
                      <a:pt x="4114" y="21599"/>
                    </a:lnTo>
                    <a:lnTo>
                      <a:pt x="0" y="21599"/>
                    </a:lnTo>
                    <a:lnTo>
                      <a:pt x="1028" y="17672"/>
                    </a:lnTo>
                    <a:lnTo>
                      <a:pt x="1028" y="9818"/>
                    </a:lnTo>
                    <a:lnTo>
                      <a:pt x="2057" y="7854"/>
                    </a:lnTo>
                    <a:lnTo>
                      <a:pt x="2057" y="5890"/>
                    </a:lnTo>
                    <a:lnTo>
                      <a:pt x="6171" y="1963"/>
                    </a:lnTo>
                    <a:lnTo>
                      <a:pt x="7200" y="1963"/>
                    </a:lnTo>
                    <a:lnTo>
                      <a:pt x="8228" y="981"/>
                    </a:lnTo>
                    <a:lnTo>
                      <a:pt x="10285" y="0"/>
                    </a:lnTo>
                    <a:lnTo>
                      <a:pt x="13371" y="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8" name="AutoShape 89">
                <a:extLst>
                  <a:ext uri="{FF2B5EF4-FFF2-40B4-BE49-F238E27FC236}">
                    <a16:creationId xmlns:a16="http://schemas.microsoft.com/office/drawing/2014/main" id="{E04BF8B1-73CF-429B-A63D-C3EA364D60E4}"/>
                  </a:ext>
                </a:extLst>
              </p:cNvPr>
              <p:cNvSpPr>
                <a:spLocks/>
              </p:cNvSpPr>
              <p:nvPr/>
            </p:nvSpPr>
            <p:spPr bwMode="auto">
              <a:xfrm>
                <a:off x="477315" y="912408"/>
                <a:ext cx="206879" cy="130944"/>
              </a:xfrm>
              <a:custGeom>
                <a:avLst/>
                <a:gdLst>
                  <a:gd name="T0" fmla="*/ 103435 w 21597"/>
                  <a:gd name="T1" fmla="*/ 65472 h 21600"/>
                  <a:gd name="T2" fmla="*/ 103435 w 21597"/>
                  <a:gd name="T3" fmla="*/ 65472 h 21600"/>
                  <a:gd name="T4" fmla="*/ 103435 w 21597"/>
                  <a:gd name="T5" fmla="*/ 65472 h 21600"/>
                  <a:gd name="T6" fmla="*/ 103435 w 21597"/>
                  <a:gd name="T7" fmla="*/ 6547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97" h="21600">
                    <a:moveTo>
                      <a:pt x="674" y="8877"/>
                    </a:moveTo>
                    <a:lnTo>
                      <a:pt x="0" y="7047"/>
                    </a:lnTo>
                    <a:lnTo>
                      <a:pt x="449" y="6498"/>
                    </a:lnTo>
                    <a:lnTo>
                      <a:pt x="1237" y="6589"/>
                    </a:lnTo>
                    <a:lnTo>
                      <a:pt x="843" y="6132"/>
                    </a:lnTo>
                    <a:lnTo>
                      <a:pt x="843" y="5033"/>
                    </a:lnTo>
                    <a:lnTo>
                      <a:pt x="1124" y="4027"/>
                    </a:lnTo>
                    <a:lnTo>
                      <a:pt x="787" y="3844"/>
                    </a:lnTo>
                    <a:lnTo>
                      <a:pt x="4724" y="1647"/>
                    </a:lnTo>
                    <a:lnTo>
                      <a:pt x="5905" y="0"/>
                    </a:lnTo>
                    <a:lnTo>
                      <a:pt x="7817" y="0"/>
                    </a:lnTo>
                    <a:lnTo>
                      <a:pt x="8492" y="1189"/>
                    </a:lnTo>
                    <a:lnTo>
                      <a:pt x="9448" y="823"/>
                    </a:lnTo>
                    <a:lnTo>
                      <a:pt x="10123" y="1830"/>
                    </a:lnTo>
                    <a:lnTo>
                      <a:pt x="10179" y="3477"/>
                    </a:lnTo>
                    <a:lnTo>
                      <a:pt x="10573" y="3752"/>
                    </a:lnTo>
                    <a:lnTo>
                      <a:pt x="12260" y="2928"/>
                    </a:lnTo>
                    <a:lnTo>
                      <a:pt x="13779" y="4210"/>
                    </a:lnTo>
                    <a:cubicBezTo>
                      <a:pt x="14585" y="4397"/>
                      <a:pt x="14831" y="4393"/>
                      <a:pt x="14510" y="4393"/>
                    </a:cubicBezTo>
                    <a:lnTo>
                      <a:pt x="15073" y="4942"/>
                    </a:lnTo>
                    <a:lnTo>
                      <a:pt x="18110" y="5400"/>
                    </a:lnTo>
                    <a:lnTo>
                      <a:pt x="20191" y="4027"/>
                    </a:lnTo>
                    <a:lnTo>
                      <a:pt x="21428" y="5125"/>
                    </a:lnTo>
                    <a:cubicBezTo>
                      <a:pt x="21600" y="6986"/>
                      <a:pt x="21597" y="6338"/>
                      <a:pt x="21597" y="7047"/>
                    </a:cubicBezTo>
                    <a:cubicBezTo>
                      <a:pt x="20220" y="7140"/>
                      <a:pt x="20565" y="6620"/>
                      <a:pt x="20191" y="7230"/>
                    </a:cubicBezTo>
                    <a:lnTo>
                      <a:pt x="19684" y="8054"/>
                    </a:lnTo>
                    <a:lnTo>
                      <a:pt x="19684" y="8786"/>
                    </a:lnTo>
                    <a:cubicBezTo>
                      <a:pt x="20262" y="9444"/>
                      <a:pt x="20476" y="9427"/>
                      <a:pt x="20191" y="9427"/>
                    </a:cubicBezTo>
                    <a:lnTo>
                      <a:pt x="20359" y="12447"/>
                    </a:lnTo>
                    <a:cubicBezTo>
                      <a:pt x="19843" y="13662"/>
                      <a:pt x="19557" y="13637"/>
                      <a:pt x="19909" y="13637"/>
                    </a:cubicBezTo>
                    <a:lnTo>
                      <a:pt x="19178" y="13637"/>
                    </a:lnTo>
                    <a:lnTo>
                      <a:pt x="17941" y="16200"/>
                    </a:lnTo>
                    <a:cubicBezTo>
                      <a:pt x="17248" y="16481"/>
                      <a:pt x="17266" y="16851"/>
                      <a:pt x="17266" y="16383"/>
                    </a:cubicBezTo>
                    <a:lnTo>
                      <a:pt x="16760" y="18305"/>
                    </a:lnTo>
                    <a:lnTo>
                      <a:pt x="17491" y="19494"/>
                    </a:lnTo>
                    <a:lnTo>
                      <a:pt x="20191" y="20867"/>
                    </a:lnTo>
                    <a:lnTo>
                      <a:pt x="20191" y="21233"/>
                    </a:lnTo>
                    <a:lnTo>
                      <a:pt x="17997" y="21600"/>
                    </a:lnTo>
                    <a:lnTo>
                      <a:pt x="16591" y="21050"/>
                    </a:lnTo>
                    <a:cubicBezTo>
                      <a:pt x="15954" y="20410"/>
                      <a:pt x="15323" y="19751"/>
                      <a:pt x="14679" y="19128"/>
                    </a:cubicBezTo>
                    <a:cubicBezTo>
                      <a:pt x="14628" y="19079"/>
                      <a:pt x="15269" y="19113"/>
                      <a:pt x="14510" y="19037"/>
                    </a:cubicBezTo>
                    <a:lnTo>
                      <a:pt x="10067" y="20135"/>
                    </a:lnTo>
                    <a:lnTo>
                      <a:pt x="10123" y="18579"/>
                    </a:lnTo>
                    <a:lnTo>
                      <a:pt x="10517" y="18213"/>
                    </a:lnTo>
                    <a:lnTo>
                      <a:pt x="9617" y="17206"/>
                    </a:lnTo>
                    <a:lnTo>
                      <a:pt x="9617" y="15467"/>
                    </a:lnTo>
                    <a:cubicBezTo>
                      <a:pt x="9904" y="14065"/>
                      <a:pt x="9898" y="14577"/>
                      <a:pt x="9898" y="14003"/>
                    </a:cubicBezTo>
                    <a:lnTo>
                      <a:pt x="9898" y="12813"/>
                    </a:lnTo>
                    <a:lnTo>
                      <a:pt x="9617" y="12355"/>
                    </a:lnTo>
                    <a:cubicBezTo>
                      <a:pt x="9675" y="11410"/>
                      <a:pt x="9673" y="11747"/>
                      <a:pt x="9673" y="11349"/>
                    </a:cubicBezTo>
                    <a:lnTo>
                      <a:pt x="9223" y="9976"/>
                    </a:lnTo>
                    <a:lnTo>
                      <a:pt x="9223" y="9427"/>
                    </a:lnTo>
                    <a:lnTo>
                      <a:pt x="8436" y="8054"/>
                    </a:lnTo>
                    <a:lnTo>
                      <a:pt x="6861" y="7139"/>
                    </a:lnTo>
                    <a:lnTo>
                      <a:pt x="6524" y="7871"/>
                    </a:lnTo>
                    <a:lnTo>
                      <a:pt x="6186" y="7779"/>
                    </a:lnTo>
                    <a:lnTo>
                      <a:pt x="6130" y="8328"/>
                    </a:lnTo>
                    <a:lnTo>
                      <a:pt x="4443" y="8237"/>
                    </a:lnTo>
                    <a:lnTo>
                      <a:pt x="4218" y="7779"/>
                    </a:lnTo>
                    <a:lnTo>
                      <a:pt x="3430" y="7505"/>
                    </a:lnTo>
                    <a:lnTo>
                      <a:pt x="674" y="8877"/>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09" name="AutoShape 90">
                <a:extLst>
                  <a:ext uri="{FF2B5EF4-FFF2-40B4-BE49-F238E27FC236}">
                    <a16:creationId xmlns:a16="http://schemas.microsoft.com/office/drawing/2014/main" id="{0A55BE20-EECF-4AD4-917F-AF5B5B69F6E2}"/>
                  </a:ext>
                </a:extLst>
              </p:cNvPr>
              <p:cNvSpPr>
                <a:spLocks/>
              </p:cNvSpPr>
              <p:nvPr/>
            </p:nvSpPr>
            <p:spPr bwMode="auto">
              <a:xfrm>
                <a:off x="538850" y="957452"/>
                <a:ext cx="34741" cy="51331"/>
              </a:xfrm>
              <a:custGeom>
                <a:avLst/>
                <a:gdLst>
                  <a:gd name="T0" fmla="*/ 17370 w 20931"/>
                  <a:gd name="T1" fmla="*/ 25666 h 21600"/>
                  <a:gd name="T2" fmla="*/ 17370 w 20931"/>
                  <a:gd name="T3" fmla="*/ 25666 h 21600"/>
                  <a:gd name="T4" fmla="*/ 17370 w 20931"/>
                  <a:gd name="T5" fmla="*/ 25666 h 21600"/>
                  <a:gd name="T6" fmla="*/ 17370 w 20931"/>
                  <a:gd name="T7" fmla="*/ 2566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931" h="21600">
                    <a:moveTo>
                      <a:pt x="1315" y="8129"/>
                    </a:moveTo>
                    <a:cubicBezTo>
                      <a:pt x="-32" y="5035"/>
                      <a:pt x="0" y="6162"/>
                      <a:pt x="0" y="4877"/>
                    </a:cubicBezTo>
                    <a:cubicBezTo>
                      <a:pt x="1021" y="1751"/>
                      <a:pt x="-47" y="2588"/>
                      <a:pt x="1315" y="1625"/>
                    </a:cubicBezTo>
                    <a:lnTo>
                      <a:pt x="2631" y="0"/>
                    </a:lnTo>
                    <a:lnTo>
                      <a:pt x="11510" y="2090"/>
                    </a:lnTo>
                    <a:lnTo>
                      <a:pt x="16443" y="5806"/>
                    </a:lnTo>
                    <a:lnTo>
                      <a:pt x="16443" y="7664"/>
                    </a:lnTo>
                    <a:lnTo>
                      <a:pt x="19402" y="10916"/>
                    </a:lnTo>
                    <a:lnTo>
                      <a:pt x="18416" y="13470"/>
                    </a:lnTo>
                    <a:cubicBezTo>
                      <a:pt x="20818" y="14198"/>
                      <a:pt x="21553" y="14167"/>
                      <a:pt x="20389" y="14167"/>
                    </a:cubicBezTo>
                    <a:lnTo>
                      <a:pt x="20060" y="18812"/>
                    </a:lnTo>
                    <a:lnTo>
                      <a:pt x="13483" y="21599"/>
                    </a:lnTo>
                    <a:lnTo>
                      <a:pt x="8221" y="21135"/>
                    </a:lnTo>
                    <a:cubicBezTo>
                      <a:pt x="8335" y="18890"/>
                      <a:pt x="8550" y="16646"/>
                      <a:pt x="8550" y="14399"/>
                    </a:cubicBezTo>
                    <a:cubicBezTo>
                      <a:pt x="6493" y="13189"/>
                      <a:pt x="7433" y="13238"/>
                      <a:pt x="6248" y="13238"/>
                    </a:cubicBezTo>
                    <a:lnTo>
                      <a:pt x="1315" y="8129"/>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0" name="AutoShape 91">
                <a:extLst>
                  <a:ext uri="{FF2B5EF4-FFF2-40B4-BE49-F238E27FC236}">
                    <a16:creationId xmlns:a16="http://schemas.microsoft.com/office/drawing/2014/main" id="{6B25FF55-8D22-4EFA-91CE-CB2E0B1E93A5}"/>
                  </a:ext>
                </a:extLst>
              </p:cNvPr>
              <p:cNvSpPr>
                <a:spLocks/>
              </p:cNvSpPr>
              <p:nvPr/>
            </p:nvSpPr>
            <p:spPr bwMode="auto">
              <a:xfrm>
                <a:off x="387178" y="1040208"/>
                <a:ext cx="41455" cy="40574"/>
              </a:xfrm>
              <a:custGeom>
                <a:avLst/>
                <a:gdLst>
                  <a:gd name="T0" fmla="*/ 20728 w 19426"/>
                  <a:gd name="T1" fmla="*/ 20286 h 21451"/>
                  <a:gd name="T2" fmla="*/ 20728 w 19426"/>
                  <a:gd name="T3" fmla="*/ 20286 h 21451"/>
                  <a:gd name="T4" fmla="*/ 20728 w 19426"/>
                  <a:gd name="T5" fmla="*/ 20286 h 21451"/>
                  <a:gd name="T6" fmla="*/ 20728 w 19426"/>
                  <a:gd name="T7" fmla="*/ 20286 h 2145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426" h="21451">
                    <a:moveTo>
                      <a:pt x="16164" y="0"/>
                    </a:moveTo>
                    <a:cubicBezTo>
                      <a:pt x="17945" y="12716"/>
                      <a:pt x="21600" y="12620"/>
                      <a:pt x="17679" y="12620"/>
                    </a:cubicBezTo>
                    <a:lnTo>
                      <a:pt x="16416" y="17316"/>
                    </a:lnTo>
                    <a:cubicBezTo>
                      <a:pt x="14901" y="18685"/>
                      <a:pt x="13537" y="20318"/>
                      <a:pt x="11870" y="21424"/>
                    </a:cubicBezTo>
                    <a:cubicBezTo>
                      <a:pt x="11607" y="21599"/>
                      <a:pt x="11112" y="20837"/>
                      <a:pt x="11112" y="20837"/>
                    </a:cubicBezTo>
                    <a:lnTo>
                      <a:pt x="7829" y="17609"/>
                    </a:lnTo>
                    <a:lnTo>
                      <a:pt x="4546" y="17316"/>
                    </a:lnTo>
                    <a:lnTo>
                      <a:pt x="4546" y="15848"/>
                    </a:lnTo>
                    <a:lnTo>
                      <a:pt x="5303" y="16435"/>
                    </a:lnTo>
                    <a:lnTo>
                      <a:pt x="0" y="3521"/>
                    </a:lnTo>
                    <a:cubicBezTo>
                      <a:pt x="1328" y="2286"/>
                      <a:pt x="723" y="2347"/>
                      <a:pt x="1515" y="2347"/>
                    </a:cubicBezTo>
                    <a:cubicBezTo>
                      <a:pt x="4863" y="5639"/>
                      <a:pt x="4798" y="3910"/>
                      <a:pt x="4798" y="5869"/>
                    </a:cubicBezTo>
                    <a:lnTo>
                      <a:pt x="16164" y="0"/>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1" name="AutoShape 92">
                <a:extLst>
                  <a:ext uri="{FF2B5EF4-FFF2-40B4-BE49-F238E27FC236}">
                    <a16:creationId xmlns:a16="http://schemas.microsoft.com/office/drawing/2014/main" id="{E91BA990-CBE9-40D0-A8E5-3C3A9856561D}"/>
                  </a:ext>
                </a:extLst>
              </p:cNvPr>
              <p:cNvSpPr>
                <a:spLocks/>
              </p:cNvSpPr>
              <p:nvPr/>
            </p:nvSpPr>
            <p:spPr bwMode="auto">
              <a:xfrm>
                <a:off x="773332" y="1129419"/>
                <a:ext cx="45070" cy="40685"/>
              </a:xfrm>
              <a:custGeom>
                <a:avLst/>
                <a:gdLst>
                  <a:gd name="T0" fmla="*/ 22535 w 21600"/>
                  <a:gd name="T1" fmla="*/ 20513 h 21510"/>
                  <a:gd name="T2" fmla="*/ 22535 w 21600"/>
                  <a:gd name="T3" fmla="*/ 20513 h 21510"/>
                  <a:gd name="T4" fmla="*/ 22535 w 21600"/>
                  <a:gd name="T5" fmla="*/ 20513 h 21510"/>
                  <a:gd name="T6" fmla="*/ 22535 w 21600"/>
                  <a:gd name="T7" fmla="*/ 20513 h 215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510">
                    <a:moveTo>
                      <a:pt x="0" y="5522"/>
                    </a:moveTo>
                    <a:lnTo>
                      <a:pt x="3085" y="11627"/>
                    </a:lnTo>
                    <a:lnTo>
                      <a:pt x="4628" y="17731"/>
                    </a:lnTo>
                    <a:cubicBezTo>
                      <a:pt x="10401" y="15654"/>
                      <a:pt x="8886" y="14114"/>
                      <a:pt x="10542" y="15987"/>
                    </a:cubicBezTo>
                    <a:lnTo>
                      <a:pt x="21599" y="21510"/>
                    </a:lnTo>
                    <a:cubicBezTo>
                      <a:pt x="16674" y="10959"/>
                      <a:pt x="20203" y="11045"/>
                      <a:pt x="16457" y="11045"/>
                    </a:cubicBezTo>
                    <a:lnTo>
                      <a:pt x="9514" y="2906"/>
                    </a:lnTo>
                    <a:cubicBezTo>
                      <a:pt x="8453" y="-90"/>
                      <a:pt x="9408" y="-1"/>
                      <a:pt x="8228" y="-1"/>
                    </a:cubicBezTo>
                    <a:lnTo>
                      <a:pt x="0" y="5522"/>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2" name="AutoShape 93">
                <a:extLst>
                  <a:ext uri="{FF2B5EF4-FFF2-40B4-BE49-F238E27FC236}">
                    <a16:creationId xmlns:a16="http://schemas.microsoft.com/office/drawing/2014/main" id="{E72FC5E7-4D13-4C53-B3CF-8FAD2255724D}"/>
                  </a:ext>
                </a:extLst>
              </p:cNvPr>
              <p:cNvSpPr>
                <a:spLocks/>
              </p:cNvSpPr>
              <p:nvPr/>
            </p:nvSpPr>
            <p:spPr bwMode="auto">
              <a:xfrm>
                <a:off x="790745" y="1090490"/>
                <a:ext cx="76181" cy="78567"/>
              </a:xfrm>
              <a:custGeom>
                <a:avLst/>
                <a:gdLst>
                  <a:gd name="T0" fmla="*/ 38091 w 21138"/>
                  <a:gd name="T1" fmla="*/ 39284 h 21600"/>
                  <a:gd name="T2" fmla="*/ 38091 w 21138"/>
                  <a:gd name="T3" fmla="*/ 39284 h 21600"/>
                  <a:gd name="T4" fmla="*/ 38091 w 21138"/>
                  <a:gd name="T5" fmla="*/ 39284 h 21600"/>
                  <a:gd name="T6" fmla="*/ 38091 w 21138"/>
                  <a:gd name="T7" fmla="*/ 3928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38" h="21600">
                    <a:moveTo>
                      <a:pt x="0" y="11026"/>
                    </a:moveTo>
                    <a:lnTo>
                      <a:pt x="4590" y="16615"/>
                    </a:lnTo>
                    <a:lnTo>
                      <a:pt x="6071" y="16615"/>
                    </a:lnTo>
                    <a:lnTo>
                      <a:pt x="6219" y="18276"/>
                    </a:lnTo>
                    <a:lnTo>
                      <a:pt x="7700" y="21599"/>
                    </a:lnTo>
                    <a:lnTo>
                      <a:pt x="11403" y="17974"/>
                    </a:lnTo>
                    <a:lnTo>
                      <a:pt x="14957" y="20391"/>
                    </a:lnTo>
                    <a:lnTo>
                      <a:pt x="15697" y="11479"/>
                    </a:lnTo>
                    <a:lnTo>
                      <a:pt x="20288" y="12083"/>
                    </a:lnTo>
                    <a:cubicBezTo>
                      <a:pt x="20894" y="9920"/>
                      <a:pt x="21599" y="9969"/>
                      <a:pt x="20733" y="9969"/>
                    </a:cubicBezTo>
                    <a:lnTo>
                      <a:pt x="15549" y="6646"/>
                    </a:lnTo>
                    <a:lnTo>
                      <a:pt x="16882" y="906"/>
                    </a:lnTo>
                    <a:lnTo>
                      <a:pt x="13180" y="0"/>
                    </a:lnTo>
                    <a:cubicBezTo>
                      <a:pt x="13130" y="1258"/>
                      <a:pt x="13081" y="2517"/>
                      <a:pt x="13032" y="3776"/>
                    </a:cubicBezTo>
                    <a:lnTo>
                      <a:pt x="11699" y="4682"/>
                    </a:lnTo>
                    <a:lnTo>
                      <a:pt x="11551" y="6646"/>
                    </a:lnTo>
                    <a:lnTo>
                      <a:pt x="8293" y="4380"/>
                    </a:lnTo>
                    <a:lnTo>
                      <a:pt x="5183" y="4380"/>
                    </a:lnTo>
                    <a:lnTo>
                      <a:pt x="5923" y="8458"/>
                    </a:lnTo>
                    <a:lnTo>
                      <a:pt x="0" y="11026"/>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3" name="AutoShape 94">
                <a:extLst>
                  <a:ext uri="{FF2B5EF4-FFF2-40B4-BE49-F238E27FC236}">
                    <a16:creationId xmlns:a16="http://schemas.microsoft.com/office/drawing/2014/main" id="{ED1392EA-BC88-4854-AFAF-C4572D18F600}"/>
                  </a:ext>
                </a:extLst>
              </p:cNvPr>
              <p:cNvSpPr>
                <a:spLocks/>
              </p:cNvSpPr>
              <p:nvPr/>
            </p:nvSpPr>
            <p:spPr bwMode="auto">
              <a:xfrm>
                <a:off x="740555" y="1083157"/>
                <a:ext cx="72725" cy="56569"/>
              </a:xfrm>
              <a:custGeom>
                <a:avLst/>
                <a:gdLst>
                  <a:gd name="T0" fmla="*/ 36363 w 21600"/>
                  <a:gd name="T1" fmla="*/ 28284 h 21600"/>
                  <a:gd name="T2" fmla="*/ 36363 w 21600"/>
                  <a:gd name="T3" fmla="*/ 28284 h 21600"/>
                  <a:gd name="T4" fmla="*/ 36363 w 21600"/>
                  <a:gd name="T5" fmla="*/ 28284 h 21600"/>
                  <a:gd name="T6" fmla="*/ 36363 w 21600"/>
                  <a:gd name="T7" fmla="*/ 2828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920" y="21599"/>
                    </a:moveTo>
                    <a:lnTo>
                      <a:pt x="7520" y="18454"/>
                    </a:lnTo>
                    <a:cubicBezTo>
                      <a:pt x="4111" y="16539"/>
                      <a:pt x="5378" y="16566"/>
                      <a:pt x="4000" y="16566"/>
                    </a:cubicBezTo>
                    <a:cubicBezTo>
                      <a:pt x="3946" y="16287"/>
                      <a:pt x="3961" y="15967"/>
                      <a:pt x="3839" y="15728"/>
                    </a:cubicBezTo>
                    <a:cubicBezTo>
                      <a:pt x="3733" y="15518"/>
                      <a:pt x="3360" y="15308"/>
                      <a:pt x="3360" y="15308"/>
                    </a:cubicBezTo>
                    <a:cubicBezTo>
                      <a:pt x="2028" y="15745"/>
                      <a:pt x="2080" y="16304"/>
                      <a:pt x="2080" y="15518"/>
                    </a:cubicBezTo>
                    <a:lnTo>
                      <a:pt x="1760" y="14260"/>
                    </a:lnTo>
                    <a:lnTo>
                      <a:pt x="0" y="14260"/>
                    </a:lnTo>
                    <a:lnTo>
                      <a:pt x="2400" y="11533"/>
                    </a:lnTo>
                    <a:lnTo>
                      <a:pt x="2080" y="5871"/>
                    </a:lnTo>
                    <a:lnTo>
                      <a:pt x="6240" y="5662"/>
                    </a:lnTo>
                    <a:lnTo>
                      <a:pt x="8319" y="7968"/>
                    </a:lnTo>
                    <a:cubicBezTo>
                      <a:pt x="8997" y="7080"/>
                      <a:pt x="8658" y="7130"/>
                      <a:pt x="9120" y="7130"/>
                    </a:cubicBezTo>
                    <a:lnTo>
                      <a:pt x="9120" y="5871"/>
                    </a:lnTo>
                    <a:lnTo>
                      <a:pt x="10879" y="5452"/>
                    </a:lnTo>
                    <a:lnTo>
                      <a:pt x="12000" y="3145"/>
                    </a:lnTo>
                    <a:lnTo>
                      <a:pt x="12000" y="0"/>
                    </a:lnTo>
                    <a:lnTo>
                      <a:pt x="16800" y="0"/>
                    </a:lnTo>
                    <a:lnTo>
                      <a:pt x="15359" y="5662"/>
                    </a:lnTo>
                    <a:lnTo>
                      <a:pt x="20479" y="9017"/>
                    </a:lnTo>
                    <a:lnTo>
                      <a:pt x="21599" y="14469"/>
                    </a:lnTo>
                    <a:lnTo>
                      <a:pt x="14719" y="18244"/>
                    </a:lnTo>
                    <a:lnTo>
                      <a:pt x="9920" y="21599"/>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4" name="AutoShape 95">
                <a:extLst>
                  <a:ext uri="{FF2B5EF4-FFF2-40B4-BE49-F238E27FC236}">
                    <a16:creationId xmlns:a16="http://schemas.microsoft.com/office/drawing/2014/main" id="{190FCDCC-0621-4F0C-842A-2C143B63AAB5}"/>
                  </a:ext>
                </a:extLst>
              </p:cNvPr>
              <p:cNvSpPr>
                <a:spLocks/>
              </p:cNvSpPr>
              <p:nvPr/>
            </p:nvSpPr>
            <p:spPr bwMode="auto">
              <a:xfrm>
                <a:off x="352352" y="1008782"/>
                <a:ext cx="75798" cy="60687"/>
              </a:xfrm>
              <a:custGeom>
                <a:avLst/>
                <a:gdLst>
                  <a:gd name="T0" fmla="*/ 37899 w 21600"/>
                  <a:gd name="T1" fmla="*/ 30342 h 20513"/>
                  <a:gd name="T2" fmla="*/ 37899 w 21600"/>
                  <a:gd name="T3" fmla="*/ 30342 h 20513"/>
                  <a:gd name="T4" fmla="*/ 37899 w 21600"/>
                  <a:gd name="T5" fmla="*/ 30342 h 20513"/>
                  <a:gd name="T6" fmla="*/ 37899 w 21600"/>
                  <a:gd name="T7" fmla="*/ 30342 h 2051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0513">
                    <a:moveTo>
                      <a:pt x="19455" y="11704"/>
                    </a:moveTo>
                    <a:lnTo>
                      <a:pt x="21599" y="3511"/>
                    </a:lnTo>
                    <a:lnTo>
                      <a:pt x="15472" y="3511"/>
                    </a:lnTo>
                    <a:lnTo>
                      <a:pt x="14400" y="1560"/>
                    </a:lnTo>
                    <a:lnTo>
                      <a:pt x="14706" y="0"/>
                    </a:lnTo>
                    <a:lnTo>
                      <a:pt x="10723" y="2731"/>
                    </a:lnTo>
                    <a:lnTo>
                      <a:pt x="10723" y="5462"/>
                    </a:lnTo>
                    <a:lnTo>
                      <a:pt x="9497" y="8193"/>
                    </a:lnTo>
                    <a:lnTo>
                      <a:pt x="1378" y="7022"/>
                    </a:lnTo>
                    <a:lnTo>
                      <a:pt x="0" y="7998"/>
                    </a:lnTo>
                    <a:lnTo>
                      <a:pt x="459" y="9753"/>
                    </a:lnTo>
                    <a:cubicBezTo>
                      <a:pt x="1409" y="11366"/>
                      <a:pt x="1889" y="11314"/>
                      <a:pt x="1225" y="11314"/>
                    </a:cubicBezTo>
                    <a:cubicBezTo>
                      <a:pt x="6166" y="16819"/>
                      <a:pt x="6127" y="14011"/>
                      <a:pt x="6127" y="16971"/>
                    </a:cubicBezTo>
                    <a:lnTo>
                      <a:pt x="6893" y="15605"/>
                    </a:lnTo>
                    <a:cubicBezTo>
                      <a:pt x="9237" y="16999"/>
                      <a:pt x="9191" y="15895"/>
                      <a:pt x="9191" y="17166"/>
                    </a:cubicBezTo>
                    <a:cubicBezTo>
                      <a:pt x="11027" y="16741"/>
                      <a:pt x="13190" y="21599"/>
                      <a:pt x="13190" y="20287"/>
                    </a:cubicBezTo>
                    <a:cubicBezTo>
                      <a:pt x="12253" y="17105"/>
                      <a:pt x="9957" y="14181"/>
                      <a:pt x="9957" y="12874"/>
                    </a:cubicBezTo>
                    <a:lnTo>
                      <a:pt x="10876" y="12094"/>
                    </a:lnTo>
                    <a:cubicBezTo>
                      <a:pt x="12615" y="14107"/>
                      <a:pt x="12024" y="13361"/>
                      <a:pt x="12714" y="14240"/>
                    </a:cubicBezTo>
                    <a:lnTo>
                      <a:pt x="19455" y="11704"/>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5" name="AutoShape 96">
                <a:extLst>
                  <a:ext uri="{FF2B5EF4-FFF2-40B4-BE49-F238E27FC236}">
                    <a16:creationId xmlns:a16="http://schemas.microsoft.com/office/drawing/2014/main" id="{5C565A16-2182-4167-9CBE-C28F73CF53A9}"/>
                  </a:ext>
                </a:extLst>
              </p:cNvPr>
              <p:cNvSpPr>
                <a:spLocks/>
              </p:cNvSpPr>
              <p:nvPr/>
            </p:nvSpPr>
            <p:spPr bwMode="auto">
              <a:xfrm>
                <a:off x="419955" y="1011925"/>
                <a:ext cx="67604" cy="82892"/>
              </a:xfrm>
              <a:custGeom>
                <a:avLst/>
                <a:gdLst>
                  <a:gd name="T0" fmla="*/ 33802 w 21600"/>
                  <a:gd name="T1" fmla="*/ 41444 h 21365"/>
                  <a:gd name="T2" fmla="*/ 33802 w 21600"/>
                  <a:gd name="T3" fmla="*/ 41444 h 21365"/>
                  <a:gd name="T4" fmla="*/ 33802 w 21600"/>
                  <a:gd name="T5" fmla="*/ 41444 h 21365"/>
                  <a:gd name="T6" fmla="*/ 33802 w 21600"/>
                  <a:gd name="T7" fmla="*/ 41444 h 213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365">
                    <a:moveTo>
                      <a:pt x="0" y="8374"/>
                    </a:moveTo>
                    <a:lnTo>
                      <a:pt x="2592" y="1845"/>
                    </a:lnTo>
                    <a:lnTo>
                      <a:pt x="6048" y="567"/>
                    </a:lnTo>
                    <a:lnTo>
                      <a:pt x="10195" y="0"/>
                    </a:lnTo>
                    <a:lnTo>
                      <a:pt x="11404" y="2271"/>
                    </a:lnTo>
                    <a:lnTo>
                      <a:pt x="11231" y="4400"/>
                    </a:lnTo>
                    <a:cubicBezTo>
                      <a:pt x="14386" y="6559"/>
                      <a:pt x="12992" y="6529"/>
                      <a:pt x="14515" y="6529"/>
                    </a:cubicBezTo>
                    <a:cubicBezTo>
                      <a:pt x="16175" y="5923"/>
                      <a:pt x="15503" y="5961"/>
                      <a:pt x="16416" y="5961"/>
                    </a:cubicBezTo>
                    <a:lnTo>
                      <a:pt x="16416" y="7097"/>
                    </a:lnTo>
                    <a:lnTo>
                      <a:pt x="17798" y="8800"/>
                    </a:lnTo>
                    <a:lnTo>
                      <a:pt x="17798" y="10361"/>
                    </a:lnTo>
                    <a:lnTo>
                      <a:pt x="20217" y="13910"/>
                    </a:lnTo>
                    <a:lnTo>
                      <a:pt x="21599" y="14904"/>
                    </a:lnTo>
                    <a:lnTo>
                      <a:pt x="21599" y="16465"/>
                    </a:lnTo>
                    <a:cubicBezTo>
                      <a:pt x="18617" y="18482"/>
                      <a:pt x="19930" y="18452"/>
                      <a:pt x="18489" y="18452"/>
                    </a:cubicBezTo>
                    <a:lnTo>
                      <a:pt x="19007" y="19588"/>
                    </a:lnTo>
                    <a:cubicBezTo>
                      <a:pt x="17919" y="20035"/>
                      <a:pt x="17971" y="19696"/>
                      <a:pt x="17971" y="20155"/>
                    </a:cubicBezTo>
                    <a:lnTo>
                      <a:pt x="17971" y="20723"/>
                    </a:lnTo>
                    <a:cubicBezTo>
                      <a:pt x="14386" y="20576"/>
                      <a:pt x="15546" y="21005"/>
                      <a:pt x="14169" y="20439"/>
                    </a:cubicBezTo>
                    <a:lnTo>
                      <a:pt x="13305" y="20439"/>
                    </a:lnTo>
                    <a:cubicBezTo>
                      <a:pt x="12034" y="21335"/>
                      <a:pt x="12471" y="21600"/>
                      <a:pt x="11923" y="21149"/>
                    </a:cubicBezTo>
                    <a:lnTo>
                      <a:pt x="8812" y="16181"/>
                    </a:lnTo>
                    <a:lnTo>
                      <a:pt x="5183" y="16181"/>
                    </a:lnTo>
                    <a:lnTo>
                      <a:pt x="3283" y="13484"/>
                    </a:lnTo>
                    <a:lnTo>
                      <a:pt x="0" y="8374"/>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6" name="AutoShape 97">
                <a:extLst>
                  <a:ext uri="{FF2B5EF4-FFF2-40B4-BE49-F238E27FC236}">
                    <a16:creationId xmlns:a16="http://schemas.microsoft.com/office/drawing/2014/main" id="{1DC1FA04-D435-4BE4-AD21-849B3596DDEE}"/>
                  </a:ext>
                </a:extLst>
              </p:cNvPr>
              <p:cNvSpPr>
                <a:spLocks/>
              </p:cNvSpPr>
              <p:nvPr/>
            </p:nvSpPr>
            <p:spPr bwMode="auto">
              <a:xfrm>
                <a:off x="331867" y="994116"/>
                <a:ext cx="72725" cy="39808"/>
              </a:xfrm>
              <a:custGeom>
                <a:avLst/>
                <a:gdLst>
                  <a:gd name="T0" fmla="*/ 36363 w 21600"/>
                  <a:gd name="T1" fmla="*/ 19904 h 21600"/>
                  <a:gd name="T2" fmla="*/ 36363 w 21600"/>
                  <a:gd name="T3" fmla="*/ 19904 h 21600"/>
                  <a:gd name="T4" fmla="*/ 36363 w 21600"/>
                  <a:gd name="T5" fmla="*/ 19904 h 21600"/>
                  <a:gd name="T6" fmla="*/ 36363 w 21600"/>
                  <a:gd name="T7" fmla="*/ 1990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4602"/>
                    </a:moveTo>
                    <a:lnTo>
                      <a:pt x="4159" y="18253"/>
                    </a:lnTo>
                    <a:cubicBezTo>
                      <a:pt x="6154" y="18885"/>
                      <a:pt x="5621" y="17989"/>
                      <a:pt x="6240" y="19166"/>
                    </a:cubicBezTo>
                    <a:lnTo>
                      <a:pt x="6559" y="20383"/>
                    </a:lnTo>
                    <a:lnTo>
                      <a:pt x="7679" y="19166"/>
                    </a:lnTo>
                    <a:lnTo>
                      <a:pt x="15999" y="21600"/>
                    </a:lnTo>
                    <a:lnTo>
                      <a:pt x="17439" y="17036"/>
                    </a:lnTo>
                    <a:lnTo>
                      <a:pt x="17439" y="12169"/>
                    </a:lnTo>
                    <a:lnTo>
                      <a:pt x="21599" y="9430"/>
                    </a:lnTo>
                    <a:lnTo>
                      <a:pt x="21599" y="7605"/>
                    </a:lnTo>
                    <a:lnTo>
                      <a:pt x="19519" y="0"/>
                    </a:lnTo>
                    <a:lnTo>
                      <a:pt x="17919" y="2738"/>
                    </a:lnTo>
                    <a:lnTo>
                      <a:pt x="18559" y="5171"/>
                    </a:lnTo>
                    <a:lnTo>
                      <a:pt x="10399" y="6388"/>
                    </a:lnTo>
                    <a:lnTo>
                      <a:pt x="0" y="14602"/>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7" name="AutoShape 98">
                <a:extLst>
                  <a:ext uri="{FF2B5EF4-FFF2-40B4-BE49-F238E27FC236}">
                    <a16:creationId xmlns:a16="http://schemas.microsoft.com/office/drawing/2014/main" id="{D146863B-1EE8-4EA4-9ED9-2286792B309F}"/>
                  </a:ext>
                </a:extLst>
              </p:cNvPr>
              <p:cNvSpPr>
                <a:spLocks/>
              </p:cNvSpPr>
              <p:nvPr/>
            </p:nvSpPr>
            <p:spPr bwMode="auto">
              <a:xfrm>
                <a:off x="401518" y="928121"/>
                <a:ext cx="88089" cy="55521"/>
              </a:xfrm>
              <a:custGeom>
                <a:avLst/>
                <a:gdLst>
                  <a:gd name="T0" fmla="*/ 44045 w 21600"/>
                  <a:gd name="T1" fmla="*/ 27761 h 21600"/>
                  <a:gd name="T2" fmla="*/ 44045 w 21600"/>
                  <a:gd name="T3" fmla="*/ 27761 h 21600"/>
                  <a:gd name="T4" fmla="*/ 44045 w 21600"/>
                  <a:gd name="T5" fmla="*/ 27761 h 21600"/>
                  <a:gd name="T6" fmla="*/ 44045 w 21600"/>
                  <a:gd name="T7" fmla="*/ 2776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5611"/>
                    </a:moveTo>
                    <a:lnTo>
                      <a:pt x="4058" y="2780"/>
                    </a:lnTo>
                    <a:lnTo>
                      <a:pt x="5236" y="3849"/>
                    </a:lnTo>
                    <a:lnTo>
                      <a:pt x="6545" y="3635"/>
                    </a:lnTo>
                    <a:lnTo>
                      <a:pt x="6545" y="6415"/>
                    </a:lnTo>
                    <a:cubicBezTo>
                      <a:pt x="10513" y="3823"/>
                      <a:pt x="9062" y="3849"/>
                      <a:pt x="10603" y="3849"/>
                    </a:cubicBezTo>
                    <a:cubicBezTo>
                      <a:pt x="12214" y="4946"/>
                      <a:pt x="12174" y="5845"/>
                      <a:pt x="12174" y="4704"/>
                    </a:cubicBezTo>
                    <a:cubicBezTo>
                      <a:pt x="12087" y="3706"/>
                      <a:pt x="11912" y="2719"/>
                      <a:pt x="11912" y="1710"/>
                    </a:cubicBezTo>
                    <a:cubicBezTo>
                      <a:pt x="11912" y="1453"/>
                      <a:pt x="12174" y="2352"/>
                      <a:pt x="12174" y="2352"/>
                    </a:cubicBezTo>
                    <a:lnTo>
                      <a:pt x="12698" y="2352"/>
                    </a:lnTo>
                    <a:cubicBezTo>
                      <a:pt x="13507" y="368"/>
                      <a:pt x="13011" y="427"/>
                      <a:pt x="13614" y="427"/>
                    </a:cubicBezTo>
                    <a:lnTo>
                      <a:pt x="14661" y="1283"/>
                    </a:lnTo>
                    <a:lnTo>
                      <a:pt x="15578" y="0"/>
                    </a:lnTo>
                    <a:lnTo>
                      <a:pt x="17018" y="0"/>
                    </a:lnTo>
                    <a:lnTo>
                      <a:pt x="17672" y="1497"/>
                    </a:lnTo>
                    <a:lnTo>
                      <a:pt x="18589" y="1710"/>
                    </a:lnTo>
                    <a:lnTo>
                      <a:pt x="21207" y="4063"/>
                    </a:lnTo>
                    <a:lnTo>
                      <a:pt x="20552" y="6415"/>
                    </a:lnTo>
                    <a:lnTo>
                      <a:pt x="20552" y="9196"/>
                    </a:lnTo>
                    <a:lnTo>
                      <a:pt x="21600" y="10479"/>
                    </a:lnTo>
                    <a:lnTo>
                      <a:pt x="19636" y="10051"/>
                    </a:lnTo>
                    <a:lnTo>
                      <a:pt x="18196" y="12190"/>
                    </a:lnTo>
                    <a:lnTo>
                      <a:pt x="16887" y="12403"/>
                    </a:lnTo>
                    <a:lnTo>
                      <a:pt x="15709" y="13687"/>
                    </a:lnTo>
                    <a:lnTo>
                      <a:pt x="14400" y="12403"/>
                    </a:lnTo>
                    <a:lnTo>
                      <a:pt x="12698" y="14970"/>
                    </a:lnTo>
                    <a:lnTo>
                      <a:pt x="11912" y="14970"/>
                    </a:lnTo>
                    <a:lnTo>
                      <a:pt x="11912" y="17536"/>
                    </a:lnTo>
                    <a:cubicBezTo>
                      <a:pt x="11775" y="19104"/>
                      <a:pt x="12090" y="19033"/>
                      <a:pt x="11650" y="19033"/>
                    </a:cubicBezTo>
                    <a:lnTo>
                      <a:pt x="9425" y="19033"/>
                    </a:lnTo>
                    <a:lnTo>
                      <a:pt x="6283" y="21600"/>
                    </a:lnTo>
                    <a:lnTo>
                      <a:pt x="3665" y="21600"/>
                    </a:lnTo>
                    <a:lnTo>
                      <a:pt x="3141" y="20102"/>
                    </a:lnTo>
                    <a:cubicBezTo>
                      <a:pt x="1984" y="21048"/>
                      <a:pt x="2370" y="21409"/>
                      <a:pt x="1832" y="20530"/>
                    </a:cubicBezTo>
                    <a:lnTo>
                      <a:pt x="0" y="15611"/>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grpSp>
        <p:grpSp>
          <p:nvGrpSpPr>
            <p:cNvPr id="44" name="Group 35">
              <a:extLst>
                <a:ext uri="{FF2B5EF4-FFF2-40B4-BE49-F238E27FC236}">
                  <a16:creationId xmlns:a16="http://schemas.microsoft.com/office/drawing/2014/main" id="{5C19C182-DC4F-445C-B3D4-D5A8BB8DF0AC}"/>
                </a:ext>
              </a:extLst>
            </p:cNvPr>
            <p:cNvGrpSpPr>
              <a:grpSpLocks/>
            </p:cNvGrpSpPr>
            <p:nvPr/>
          </p:nvGrpSpPr>
          <p:grpSpPr bwMode="auto">
            <a:xfrm>
              <a:off x="6303564" y="4047341"/>
              <a:ext cx="1240335" cy="1843119"/>
              <a:chOff x="-1" y="-1"/>
              <a:chExt cx="867565" cy="1288479"/>
            </a:xfrm>
            <a:grpFill/>
          </p:grpSpPr>
          <p:sp>
            <p:nvSpPr>
              <p:cNvPr id="143" name="AutoShape 100">
                <a:extLst>
                  <a:ext uri="{FF2B5EF4-FFF2-40B4-BE49-F238E27FC236}">
                    <a16:creationId xmlns:a16="http://schemas.microsoft.com/office/drawing/2014/main" id="{8F77FEF4-D8E3-474C-A32B-147296799DC8}"/>
                  </a:ext>
                </a:extLst>
              </p:cNvPr>
              <p:cNvSpPr>
                <a:spLocks/>
              </p:cNvSpPr>
              <p:nvPr/>
            </p:nvSpPr>
            <p:spPr bwMode="auto">
              <a:xfrm>
                <a:off x="311380" y="395971"/>
                <a:ext cx="199735" cy="213699"/>
              </a:xfrm>
              <a:custGeom>
                <a:avLst/>
                <a:gdLst>
                  <a:gd name="T0" fmla="*/ 99868 w 21600"/>
                  <a:gd name="T1" fmla="*/ 106850 h 21600"/>
                  <a:gd name="T2" fmla="*/ 99868 w 21600"/>
                  <a:gd name="T3" fmla="*/ 106850 h 21600"/>
                  <a:gd name="T4" fmla="*/ 99868 w 21600"/>
                  <a:gd name="T5" fmla="*/ 106850 h 21600"/>
                  <a:gd name="T6" fmla="*/ 99868 w 21600"/>
                  <a:gd name="T7" fmla="*/ 1068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0164"/>
                    </a:moveTo>
                    <a:lnTo>
                      <a:pt x="245" y="9952"/>
                    </a:lnTo>
                    <a:lnTo>
                      <a:pt x="490" y="9952"/>
                    </a:lnTo>
                    <a:lnTo>
                      <a:pt x="981" y="9529"/>
                    </a:lnTo>
                    <a:lnTo>
                      <a:pt x="1472" y="9317"/>
                    </a:lnTo>
                    <a:lnTo>
                      <a:pt x="2209" y="9105"/>
                    </a:lnTo>
                    <a:lnTo>
                      <a:pt x="2700" y="8894"/>
                    </a:lnTo>
                    <a:lnTo>
                      <a:pt x="2945" y="8894"/>
                    </a:lnTo>
                    <a:lnTo>
                      <a:pt x="3436" y="8470"/>
                    </a:lnTo>
                    <a:lnTo>
                      <a:pt x="3436" y="7835"/>
                    </a:lnTo>
                    <a:lnTo>
                      <a:pt x="3190" y="7411"/>
                    </a:lnTo>
                    <a:lnTo>
                      <a:pt x="3190" y="7199"/>
                    </a:lnTo>
                    <a:lnTo>
                      <a:pt x="2945" y="7199"/>
                    </a:lnTo>
                    <a:lnTo>
                      <a:pt x="2945" y="5505"/>
                    </a:lnTo>
                    <a:lnTo>
                      <a:pt x="3190" y="5082"/>
                    </a:lnTo>
                    <a:lnTo>
                      <a:pt x="3190" y="4870"/>
                    </a:lnTo>
                    <a:lnTo>
                      <a:pt x="3436" y="4658"/>
                    </a:lnTo>
                    <a:lnTo>
                      <a:pt x="3436" y="4235"/>
                    </a:lnTo>
                    <a:lnTo>
                      <a:pt x="3190" y="4023"/>
                    </a:lnTo>
                    <a:lnTo>
                      <a:pt x="3190" y="3811"/>
                    </a:lnTo>
                    <a:lnTo>
                      <a:pt x="1963" y="2117"/>
                    </a:lnTo>
                    <a:lnTo>
                      <a:pt x="4172" y="1905"/>
                    </a:lnTo>
                    <a:lnTo>
                      <a:pt x="4663" y="1905"/>
                    </a:lnTo>
                    <a:lnTo>
                      <a:pt x="5154" y="1694"/>
                    </a:lnTo>
                    <a:lnTo>
                      <a:pt x="5400" y="1270"/>
                    </a:lnTo>
                    <a:lnTo>
                      <a:pt x="5890" y="847"/>
                    </a:lnTo>
                    <a:lnTo>
                      <a:pt x="6381" y="635"/>
                    </a:lnTo>
                    <a:lnTo>
                      <a:pt x="6627" y="423"/>
                    </a:lnTo>
                    <a:lnTo>
                      <a:pt x="7118" y="423"/>
                    </a:lnTo>
                    <a:lnTo>
                      <a:pt x="7363" y="635"/>
                    </a:lnTo>
                    <a:lnTo>
                      <a:pt x="7854" y="635"/>
                    </a:lnTo>
                    <a:lnTo>
                      <a:pt x="8100" y="423"/>
                    </a:lnTo>
                    <a:lnTo>
                      <a:pt x="8100" y="211"/>
                    </a:lnTo>
                    <a:lnTo>
                      <a:pt x="8345" y="0"/>
                    </a:lnTo>
                    <a:lnTo>
                      <a:pt x="8836" y="0"/>
                    </a:lnTo>
                    <a:lnTo>
                      <a:pt x="9081" y="211"/>
                    </a:lnTo>
                    <a:lnTo>
                      <a:pt x="9081" y="635"/>
                    </a:lnTo>
                    <a:lnTo>
                      <a:pt x="8836" y="1058"/>
                    </a:lnTo>
                    <a:lnTo>
                      <a:pt x="8836" y="2117"/>
                    </a:lnTo>
                    <a:lnTo>
                      <a:pt x="9327" y="3388"/>
                    </a:lnTo>
                    <a:lnTo>
                      <a:pt x="10554" y="4447"/>
                    </a:lnTo>
                    <a:lnTo>
                      <a:pt x="12027" y="4870"/>
                    </a:lnTo>
                    <a:lnTo>
                      <a:pt x="13254" y="4658"/>
                    </a:lnTo>
                    <a:lnTo>
                      <a:pt x="13254" y="4870"/>
                    </a:lnTo>
                    <a:lnTo>
                      <a:pt x="13499" y="5082"/>
                    </a:lnTo>
                    <a:lnTo>
                      <a:pt x="13990" y="5929"/>
                    </a:lnTo>
                    <a:lnTo>
                      <a:pt x="14481" y="6352"/>
                    </a:lnTo>
                    <a:lnTo>
                      <a:pt x="15218" y="6564"/>
                    </a:lnTo>
                    <a:lnTo>
                      <a:pt x="15709" y="6988"/>
                    </a:lnTo>
                    <a:lnTo>
                      <a:pt x="16200" y="7199"/>
                    </a:lnTo>
                    <a:lnTo>
                      <a:pt x="16690" y="7623"/>
                    </a:lnTo>
                    <a:lnTo>
                      <a:pt x="17181" y="8258"/>
                    </a:lnTo>
                    <a:lnTo>
                      <a:pt x="17427" y="8682"/>
                    </a:lnTo>
                    <a:lnTo>
                      <a:pt x="17672" y="9317"/>
                    </a:lnTo>
                    <a:lnTo>
                      <a:pt x="20372" y="9529"/>
                    </a:lnTo>
                    <a:lnTo>
                      <a:pt x="20372" y="10800"/>
                    </a:lnTo>
                    <a:lnTo>
                      <a:pt x="20863" y="11223"/>
                    </a:lnTo>
                    <a:lnTo>
                      <a:pt x="21109" y="11223"/>
                    </a:lnTo>
                    <a:lnTo>
                      <a:pt x="21354" y="11435"/>
                    </a:lnTo>
                    <a:lnTo>
                      <a:pt x="21599" y="11858"/>
                    </a:lnTo>
                    <a:lnTo>
                      <a:pt x="21599" y="15247"/>
                    </a:lnTo>
                    <a:lnTo>
                      <a:pt x="21354" y="16517"/>
                    </a:lnTo>
                    <a:lnTo>
                      <a:pt x="21109" y="17152"/>
                    </a:lnTo>
                    <a:lnTo>
                      <a:pt x="19881" y="16094"/>
                    </a:lnTo>
                    <a:lnTo>
                      <a:pt x="18409" y="15670"/>
                    </a:lnTo>
                    <a:lnTo>
                      <a:pt x="16690" y="15670"/>
                    </a:lnTo>
                    <a:lnTo>
                      <a:pt x="16200" y="15882"/>
                    </a:lnTo>
                    <a:lnTo>
                      <a:pt x="15463" y="16729"/>
                    </a:lnTo>
                    <a:lnTo>
                      <a:pt x="14236" y="17788"/>
                    </a:lnTo>
                    <a:lnTo>
                      <a:pt x="13254" y="20329"/>
                    </a:lnTo>
                    <a:lnTo>
                      <a:pt x="13254" y="20117"/>
                    </a:lnTo>
                    <a:lnTo>
                      <a:pt x="13009" y="20117"/>
                    </a:lnTo>
                    <a:lnTo>
                      <a:pt x="12518" y="19694"/>
                    </a:lnTo>
                    <a:lnTo>
                      <a:pt x="12027" y="19694"/>
                    </a:lnTo>
                    <a:lnTo>
                      <a:pt x="11536" y="19905"/>
                    </a:lnTo>
                    <a:lnTo>
                      <a:pt x="10800" y="20329"/>
                    </a:lnTo>
                    <a:lnTo>
                      <a:pt x="10309" y="21176"/>
                    </a:lnTo>
                    <a:lnTo>
                      <a:pt x="10063" y="20752"/>
                    </a:lnTo>
                    <a:lnTo>
                      <a:pt x="10063" y="20541"/>
                    </a:lnTo>
                    <a:lnTo>
                      <a:pt x="9818" y="20329"/>
                    </a:lnTo>
                    <a:lnTo>
                      <a:pt x="9572" y="19905"/>
                    </a:lnTo>
                    <a:lnTo>
                      <a:pt x="9327" y="19905"/>
                    </a:lnTo>
                    <a:lnTo>
                      <a:pt x="7118" y="19482"/>
                    </a:lnTo>
                    <a:lnTo>
                      <a:pt x="7118" y="19694"/>
                    </a:lnTo>
                    <a:lnTo>
                      <a:pt x="6872" y="19905"/>
                    </a:lnTo>
                    <a:lnTo>
                      <a:pt x="6627" y="20329"/>
                    </a:lnTo>
                    <a:lnTo>
                      <a:pt x="6381" y="20541"/>
                    </a:lnTo>
                    <a:lnTo>
                      <a:pt x="6136" y="20964"/>
                    </a:lnTo>
                    <a:lnTo>
                      <a:pt x="5890" y="20964"/>
                    </a:lnTo>
                    <a:lnTo>
                      <a:pt x="5645" y="21176"/>
                    </a:lnTo>
                    <a:lnTo>
                      <a:pt x="5645" y="21388"/>
                    </a:lnTo>
                    <a:lnTo>
                      <a:pt x="5400" y="21388"/>
                    </a:lnTo>
                    <a:lnTo>
                      <a:pt x="5154" y="21599"/>
                    </a:lnTo>
                    <a:lnTo>
                      <a:pt x="4909" y="21599"/>
                    </a:lnTo>
                    <a:lnTo>
                      <a:pt x="4663" y="21388"/>
                    </a:lnTo>
                    <a:lnTo>
                      <a:pt x="4172" y="19058"/>
                    </a:lnTo>
                    <a:lnTo>
                      <a:pt x="3681" y="16941"/>
                    </a:lnTo>
                    <a:lnTo>
                      <a:pt x="3681" y="15882"/>
                    </a:lnTo>
                    <a:lnTo>
                      <a:pt x="3436" y="15247"/>
                    </a:lnTo>
                    <a:lnTo>
                      <a:pt x="3190" y="14823"/>
                    </a:lnTo>
                    <a:lnTo>
                      <a:pt x="2945" y="14611"/>
                    </a:lnTo>
                    <a:lnTo>
                      <a:pt x="1472" y="12917"/>
                    </a:lnTo>
                    <a:lnTo>
                      <a:pt x="1472" y="12705"/>
                    </a:lnTo>
                    <a:lnTo>
                      <a:pt x="736" y="12070"/>
                    </a:lnTo>
                    <a:lnTo>
                      <a:pt x="0" y="10164"/>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4" name="AutoShape 101">
                <a:extLst>
                  <a:ext uri="{FF2B5EF4-FFF2-40B4-BE49-F238E27FC236}">
                    <a16:creationId xmlns:a16="http://schemas.microsoft.com/office/drawing/2014/main" id="{168E2E1C-FF7D-4796-9787-523B39D169C0}"/>
                  </a:ext>
                </a:extLst>
              </p:cNvPr>
              <p:cNvSpPr>
                <a:spLocks/>
              </p:cNvSpPr>
              <p:nvPr/>
            </p:nvSpPr>
            <p:spPr bwMode="auto">
              <a:xfrm>
                <a:off x="142374" y="249315"/>
                <a:ext cx="200760" cy="255601"/>
              </a:xfrm>
              <a:custGeom>
                <a:avLst/>
                <a:gdLst>
                  <a:gd name="T0" fmla="*/ 100380 w 21600"/>
                  <a:gd name="T1" fmla="*/ 127801 h 21600"/>
                  <a:gd name="T2" fmla="*/ 100380 w 21600"/>
                  <a:gd name="T3" fmla="*/ 127801 h 21600"/>
                  <a:gd name="T4" fmla="*/ 100380 w 21600"/>
                  <a:gd name="T5" fmla="*/ 127801 h 21600"/>
                  <a:gd name="T6" fmla="*/ 100380 w 21600"/>
                  <a:gd name="T7" fmla="*/ 12780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950" y="20006"/>
                    </a:moveTo>
                    <a:lnTo>
                      <a:pt x="9222" y="19652"/>
                    </a:lnTo>
                    <a:lnTo>
                      <a:pt x="8737" y="19121"/>
                    </a:lnTo>
                    <a:lnTo>
                      <a:pt x="8251" y="18059"/>
                    </a:lnTo>
                    <a:lnTo>
                      <a:pt x="8251" y="17704"/>
                    </a:lnTo>
                    <a:lnTo>
                      <a:pt x="8008" y="17350"/>
                    </a:lnTo>
                    <a:lnTo>
                      <a:pt x="7766" y="16819"/>
                    </a:lnTo>
                    <a:lnTo>
                      <a:pt x="7038" y="15580"/>
                    </a:lnTo>
                    <a:lnTo>
                      <a:pt x="6310" y="14518"/>
                    </a:lnTo>
                    <a:lnTo>
                      <a:pt x="5824" y="13455"/>
                    </a:lnTo>
                    <a:lnTo>
                      <a:pt x="4853" y="12039"/>
                    </a:lnTo>
                    <a:lnTo>
                      <a:pt x="3640" y="10800"/>
                    </a:lnTo>
                    <a:lnTo>
                      <a:pt x="2184" y="9560"/>
                    </a:lnTo>
                    <a:lnTo>
                      <a:pt x="1213" y="8675"/>
                    </a:lnTo>
                    <a:lnTo>
                      <a:pt x="728" y="8321"/>
                    </a:lnTo>
                    <a:lnTo>
                      <a:pt x="485" y="7967"/>
                    </a:lnTo>
                    <a:lnTo>
                      <a:pt x="485" y="7436"/>
                    </a:lnTo>
                    <a:lnTo>
                      <a:pt x="728" y="7436"/>
                    </a:lnTo>
                    <a:lnTo>
                      <a:pt x="728" y="7081"/>
                    </a:lnTo>
                    <a:lnTo>
                      <a:pt x="485" y="6904"/>
                    </a:lnTo>
                    <a:lnTo>
                      <a:pt x="485" y="6727"/>
                    </a:lnTo>
                    <a:lnTo>
                      <a:pt x="242" y="6550"/>
                    </a:lnTo>
                    <a:lnTo>
                      <a:pt x="0" y="6550"/>
                    </a:lnTo>
                    <a:lnTo>
                      <a:pt x="242" y="6019"/>
                    </a:lnTo>
                    <a:lnTo>
                      <a:pt x="970" y="5488"/>
                    </a:lnTo>
                    <a:lnTo>
                      <a:pt x="1213" y="5488"/>
                    </a:lnTo>
                    <a:lnTo>
                      <a:pt x="1698" y="5665"/>
                    </a:lnTo>
                    <a:lnTo>
                      <a:pt x="1941" y="5842"/>
                    </a:lnTo>
                    <a:lnTo>
                      <a:pt x="3155" y="5842"/>
                    </a:lnTo>
                    <a:lnTo>
                      <a:pt x="3397" y="6019"/>
                    </a:lnTo>
                    <a:lnTo>
                      <a:pt x="4125" y="6019"/>
                    </a:lnTo>
                    <a:lnTo>
                      <a:pt x="4368" y="5842"/>
                    </a:lnTo>
                    <a:lnTo>
                      <a:pt x="4368" y="5665"/>
                    </a:lnTo>
                    <a:lnTo>
                      <a:pt x="4853" y="5311"/>
                    </a:lnTo>
                    <a:lnTo>
                      <a:pt x="4853" y="4957"/>
                    </a:lnTo>
                    <a:lnTo>
                      <a:pt x="5096" y="4780"/>
                    </a:lnTo>
                    <a:lnTo>
                      <a:pt x="5339" y="4426"/>
                    </a:lnTo>
                    <a:lnTo>
                      <a:pt x="5582" y="4249"/>
                    </a:lnTo>
                    <a:lnTo>
                      <a:pt x="5824" y="4249"/>
                    </a:lnTo>
                    <a:lnTo>
                      <a:pt x="7280" y="3895"/>
                    </a:lnTo>
                    <a:lnTo>
                      <a:pt x="8494" y="3186"/>
                    </a:lnTo>
                    <a:lnTo>
                      <a:pt x="9465" y="2478"/>
                    </a:lnTo>
                    <a:lnTo>
                      <a:pt x="9950" y="1593"/>
                    </a:lnTo>
                    <a:lnTo>
                      <a:pt x="10193" y="1239"/>
                    </a:lnTo>
                    <a:lnTo>
                      <a:pt x="10193" y="885"/>
                    </a:lnTo>
                    <a:lnTo>
                      <a:pt x="9950" y="708"/>
                    </a:lnTo>
                    <a:lnTo>
                      <a:pt x="9950" y="0"/>
                    </a:lnTo>
                    <a:lnTo>
                      <a:pt x="10678" y="354"/>
                    </a:lnTo>
                    <a:lnTo>
                      <a:pt x="11406" y="531"/>
                    </a:lnTo>
                    <a:lnTo>
                      <a:pt x="11649" y="531"/>
                    </a:lnTo>
                    <a:lnTo>
                      <a:pt x="12620" y="885"/>
                    </a:lnTo>
                    <a:lnTo>
                      <a:pt x="14076" y="1239"/>
                    </a:lnTo>
                    <a:lnTo>
                      <a:pt x="14804" y="1593"/>
                    </a:lnTo>
                    <a:lnTo>
                      <a:pt x="15047" y="1947"/>
                    </a:lnTo>
                    <a:lnTo>
                      <a:pt x="15047" y="2301"/>
                    </a:lnTo>
                    <a:lnTo>
                      <a:pt x="15289" y="2478"/>
                    </a:lnTo>
                    <a:lnTo>
                      <a:pt x="15289" y="2832"/>
                    </a:lnTo>
                    <a:lnTo>
                      <a:pt x="16260" y="3186"/>
                    </a:lnTo>
                    <a:lnTo>
                      <a:pt x="18202" y="3186"/>
                    </a:lnTo>
                    <a:lnTo>
                      <a:pt x="18687" y="3363"/>
                    </a:lnTo>
                    <a:lnTo>
                      <a:pt x="19173" y="3363"/>
                    </a:lnTo>
                    <a:lnTo>
                      <a:pt x="19658" y="3718"/>
                    </a:lnTo>
                    <a:lnTo>
                      <a:pt x="19658" y="3895"/>
                    </a:lnTo>
                    <a:lnTo>
                      <a:pt x="18930" y="5311"/>
                    </a:lnTo>
                    <a:lnTo>
                      <a:pt x="19658" y="5311"/>
                    </a:lnTo>
                    <a:lnTo>
                      <a:pt x="19658" y="5842"/>
                    </a:lnTo>
                    <a:lnTo>
                      <a:pt x="18930" y="5842"/>
                    </a:lnTo>
                    <a:lnTo>
                      <a:pt x="18687" y="5665"/>
                    </a:lnTo>
                    <a:lnTo>
                      <a:pt x="17959" y="5665"/>
                    </a:lnTo>
                    <a:lnTo>
                      <a:pt x="17716" y="5842"/>
                    </a:lnTo>
                    <a:lnTo>
                      <a:pt x="17231" y="5842"/>
                    </a:lnTo>
                    <a:lnTo>
                      <a:pt x="16746" y="6019"/>
                    </a:lnTo>
                    <a:lnTo>
                      <a:pt x="16260" y="6019"/>
                    </a:lnTo>
                    <a:lnTo>
                      <a:pt x="15532" y="6373"/>
                    </a:lnTo>
                    <a:lnTo>
                      <a:pt x="15047" y="6727"/>
                    </a:lnTo>
                    <a:lnTo>
                      <a:pt x="14804" y="7081"/>
                    </a:lnTo>
                    <a:lnTo>
                      <a:pt x="14804" y="7613"/>
                    </a:lnTo>
                    <a:lnTo>
                      <a:pt x="14561" y="7967"/>
                    </a:lnTo>
                    <a:lnTo>
                      <a:pt x="14319" y="8144"/>
                    </a:lnTo>
                    <a:lnTo>
                      <a:pt x="14319" y="8321"/>
                    </a:lnTo>
                    <a:lnTo>
                      <a:pt x="13833" y="8675"/>
                    </a:lnTo>
                    <a:lnTo>
                      <a:pt x="13591" y="9029"/>
                    </a:lnTo>
                    <a:lnTo>
                      <a:pt x="13348" y="9560"/>
                    </a:lnTo>
                    <a:lnTo>
                      <a:pt x="13348" y="10268"/>
                    </a:lnTo>
                    <a:lnTo>
                      <a:pt x="13833" y="10800"/>
                    </a:lnTo>
                    <a:lnTo>
                      <a:pt x="13833" y="11154"/>
                    </a:lnTo>
                    <a:lnTo>
                      <a:pt x="14076" y="11331"/>
                    </a:lnTo>
                    <a:lnTo>
                      <a:pt x="14076" y="11862"/>
                    </a:lnTo>
                    <a:lnTo>
                      <a:pt x="14319" y="11862"/>
                    </a:lnTo>
                    <a:lnTo>
                      <a:pt x="14561" y="11685"/>
                    </a:lnTo>
                    <a:lnTo>
                      <a:pt x="14804" y="11685"/>
                    </a:lnTo>
                    <a:lnTo>
                      <a:pt x="15289" y="11862"/>
                    </a:lnTo>
                    <a:lnTo>
                      <a:pt x="15289" y="12039"/>
                    </a:lnTo>
                    <a:lnTo>
                      <a:pt x="15532" y="12216"/>
                    </a:lnTo>
                    <a:lnTo>
                      <a:pt x="16017" y="12216"/>
                    </a:lnTo>
                    <a:lnTo>
                      <a:pt x="16746" y="12393"/>
                    </a:lnTo>
                    <a:lnTo>
                      <a:pt x="17231" y="12393"/>
                    </a:lnTo>
                    <a:lnTo>
                      <a:pt x="17474" y="12216"/>
                    </a:lnTo>
                    <a:lnTo>
                      <a:pt x="17959" y="12039"/>
                    </a:lnTo>
                    <a:lnTo>
                      <a:pt x="18687" y="11508"/>
                    </a:lnTo>
                    <a:lnTo>
                      <a:pt x="18444" y="13809"/>
                    </a:lnTo>
                    <a:lnTo>
                      <a:pt x="18687" y="13986"/>
                    </a:lnTo>
                    <a:lnTo>
                      <a:pt x="18930" y="13986"/>
                    </a:lnTo>
                    <a:lnTo>
                      <a:pt x="19415" y="14163"/>
                    </a:lnTo>
                    <a:lnTo>
                      <a:pt x="20143" y="14163"/>
                    </a:lnTo>
                    <a:lnTo>
                      <a:pt x="21357" y="15580"/>
                    </a:lnTo>
                    <a:lnTo>
                      <a:pt x="21357" y="15757"/>
                    </a:lnTo>
                    <a:lnTo>
                      <a:pt x="21600" y="15934"/>
                    </a:lnTo>
                    <a:lnTo>
                      <a:pt x="21600" y="16288"/>
                    </a:lnTo>
                    <a:lnTo>
                      <a:pt x="21357" y="16465"/>
                    </a:lnTo>
                    <a:lnTo>
                      <a:pt x="21357" y="16642"/>
                    </a:lnTo>
                    <a:lnTo>
                      <a:pt x="21114" y="16996"/>
                    </a:lnTo>
                    <a:lnTo>
                      <a:pt x="21114" y="18413"/>
                    </a:lnTo>
                    <a:lnTo>
                      <a:pt x="21357" y="18413"/>
                    </a:lnTo>
                    <a:lnTo>
                      <a:pt x="21357" y="18590"/>
                    </a:lnTo>
                    <a:lnTo>
                      <a:pt x="21600" y="18944"/>
                    </a:lnTo>
                    <a:lnTo>
                      <a:pt x="21600" y="19475"/>
                    </a:lnTo>
                    <a:lnTo>
                      <a:pt x="21114" y="19829"/>
                    </a:lnTo>
                    <a:lnTo>
                      <a:pt x="20629" y="19829"/>
                    </a:lnTo>
                    <a:lnTo>
                      <a:pt x="20143" y="20006"/>
                    </a:lnTo>
                    <a:lnTo>
                      <a:pt x="19415" y="20183"/>
                    </a:lnTo>
                    <a:lnTo>
                      <a:pt x="18930" y="20360"/>
                    </a:lnTo>
                    <a:lnTo>
                      <a:pt x="18687" y="20714"/>
                    </a:lnTo>
                    <a:lnTo>
                      <a:pt x="18444" y="20891"/>
                    </a:lnTo>
                    <a:lnTo>
                      <a:pt x="17959" y="21068"/>
                    </a:lnTo>
                    <a:lnTo>
                      <a:pt x="17231" y="21245"/>
                    </a:lnTo>
                    <a:lnTo>
                      <a:pt x="16746" y="21422"/>
                    </a:lnTo>
                    <a:lnTo>
                      <a:pt x="16017" y="21600"/>
                    </a:lnTo>
                    <a:lnTo>
                      <a:pt x="14319" y="21600"/>
                    </a:lnTo>
                    <a:lnTo>
                      <a:pt x="14076" y="21422"/>
                    </a:lnTo>
                    <a:lnTo>
                      <a:pt x="12620" y="20891"/>
                    </a:lnTo>
                    <a:lnTo>
                      <a:pt x="11892" y="20714"/>
                    </a:lnTo>
                    <a:lnTo>
                      <a:pt x="11406" y="20360"/>
                    </a:lnTo>
                    <a:lnTo>
                      <a:pt x="9950" y="20006"/>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5" name="AutoShape 102">
                <a:extLst>
                  <a:ext uri="{FF2B5EF4-FFF2-40B4-BE49-F238E27FC236}">
                    <a16:creationId xmlns:a16="http://schemas.microsoft.com/office/drawing/2014/main" id="{58255EEB-EEFA-452D-96B6-E6C8C4AB3FAB}"/>
                  </a:ext>
                </a:extLst>
              </p:cNvPr>
              <p:cNvSpPr>
                <a:spLocks/>
              </p:cNvSpPr>
              <p:nvPr/>
            </p:nvSpPr>
            <p:spPr bwMode="auto">
              <a:xfrm>
                <a:off x="282700" y="60757"/>
                <a:ext cx="198711" cy="180178"/>
              </a:xfrm>
              <a:custGeom>
                <a:avLst/>
                <a:gdLst>
                  <a:gd name="T0" fmla="*/ 99356 w 21600"/>
                  <a:gd name="T1" fmla="*/ 90089 h 21600"/>
                  <a:gd name="T2" fmla="*/ 99356 w 21600"/>
                  <a:gd name="T3" fmla="*/ 90089 h 21600"/>
                  <a:gd name="T4" fmla="*/ 99356 w 21600"/>
                  <a:gd name="T5" fmla="*/ 90089 h 21600"/>
                  <a:gd name="T6" fmla="*/ 99356 w 21600"/>
                  <a:gd name="T7" fmla="*/ 9008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7283"/>
                    </a:moveTo>
                    <a:lnTo>
                      <a:pt x="20863" y="6781"/>
                    </a:lnTo>
                    <a:lnTo>
                      <a:pt x="19145" y="5023"/>
                    </a:lnTo>
                    <a:lnTo>
                      <a:pt x="18654" y="4772"/>
                    </a:lnTo>
                    <a:lnTo>
                      <a:pt x="17918" y="4520"/>
                    </a:lnTo>
                    <a:lnTo>
                      <a:pt x="17672" y="4269"/>
                    </a:lnTo>
                    <a:lnTo>
                      <a:pt x="17427" y="4269"/>
                    </a:lnTo>
                    <a:lnTo>
                      <a:pt x="16936" y="4018"/>
                    </a:lnTo>
                    <a:lnTo>
                      <a:pt x="16690" y="3516"/>
                    </a:lnTo>
                    <a:lnTo>
                      <a:pt x="16199" y="3013"/>
                    </a:lnTo>
                    <a:lnTo>
                      <a:pt x="15463" y="2762"/>
                    </a:lnTo>
                    <a:lnTo>
                      <a:pt x="14727" y="3013"/>
                    </a:lnTo>
                    <a:lnTo>
                      <a:pt x="14236" y="3013"/>
                    </a:lnTo>
                    <a:lnTo>
                      <a:pt x="13499" y="3265"/>
                    </a:lnTo>
                    <a:lnTo>
                      <a:pt x="13254" y="3265"/>
                    </a:lnTo>
                    <a:lnTo>
                      <a:pt x="13009" y="3516"/>
                    </a:lnTo>
                    <a:lnTo>
                      <a:pt x="11536" y="4018"/>
                    </a:lnTo>
                    <a:lnTo>
                      <a:pt x="9572" y="4018"/>
                    </a:lnTo>
                    <a:lnTo>
                      <a:pt x="8836" y="3767"/>
                    </a:lnTo>
                    <a:lnTo>
                      <a:pt x="8345" y="3516"/>
                    </a:lnTo>
                    <a:lnTo>
                      <a:pt x="7609" y="2762"/>
                    </a:lnTo>
                    <a:lnTo>
                      <a:pt x="6872" y="2260"/>
                    </a:lnTo>
                    <a:lnTo>
                      <a:pt x="6627" y="1758"/>
                    </a:lnTo>
                    <a:lnTo>
                      <a:pt x="6136" y="1255"/>
                    </a:lnTo>
                    <a:lnTo>
                      <a:pt x="6136" y="1004"/>
                    </a:lnTo>
                    <a:lnTo>
                      <a:pt x="5645" y="502"/>
                    </a:lnTo>
                    <a:lnTo>
                      <a:pt x="5154" y="502"/>
                    </a:lnTo>
                    <a:lnTo>
                      <a:pt x="5154" y="0"/>
                    </a:lnTo>
                    <a:lnTo>
                      <a:pt x="4909" y="0"/>
                    </a:lnTo>
                    <a:lnTo>
                      <a:pt x="4909" y="251"/>
                    </a:lnTo>
                    <a:lnTo>
                      <a:pt x="5154" y="502"/>
                    </a:lnTo>
                    <a:lnTo>
                      <a:pt x="4909" y="502"/>
                    </a:lnTo>
                    <a:lnTo>
                      <a:pt x="4909" y="1004"/>
                    </a:lnTo>
                    <a:lnTo>
                      <a:pt x="4663" y="1004"/>
                    </a:lnTo>
                    <a:lnTo>
                      <a:pt x="4663" y="1255"/>
                    </a:lnTo>
                    <a:lnTo>
                      <a:pt x="4418" y="1506"/>
                    </a:lnTo>
                    <a:lnTo>
                      <a:pt x="4418" y="2511"/>
                    </a:lnTo>
                    <a:lnTo>
                      <a:pt x="4172" y="2511"/>
                    </a:lnTo>
                    <a:lnTo>
                      <a:pt x="3927" y="2260"/>
                    </a:lnTo>
                    <a:lnTo>
                      <a:pt x="3927" y="1758"/>
                    </a:lnTo>
                    <a:lnTo>
                      <a:pt x="4172" y="1758"/>
                    </a:lnTo>
                    <a:lnTo>
                      <a:pt x="4172" y="1255"/>
                    </a:lnTo>
                    <a:lnTo>
                      <a:pt x="3927" y="1004"/>
                    </a:lnTo>
                    <a:lnTo>
                      <a:pt x="3927" y="502"/>
                    </a:lnTo>
                    <a:lnTo>
                      <a:pt x="3436" y="753"/>
                    </a:lnTo>
                    <a:lnTo>
                      <a:pt x="2945" y="1255"/>
                    </a:lnTo>
                    <a:lnTo>
                      <a:pt x="2700" y="1758"/>
                    </a:lnTo>
                    <a:lnTo>
                      <a:pt x="2454" y="2009"/>
                    </a:lnTo>
                    <a:lnTo>
                      <a:pt x="2209" y="2009"/>
                    </a:lnTo>
                    <a:lnTo>
                      <a:pt x="2209" y="2260"/>
                    </a:lnTo>
                    <a:lnTo>
                      <a:pt x="1718" y="2260"/>
                    </a:lnTo>
                    <a:lnTo>
                      <a:pt x="1227" y="2511"/>
                    </a:lnTo>
                    <a:lnTo>
                      <a:pt x="736" y="3013"/>
                    </a:lnTo>
                    <a:lnTo>
                      <a:pt x="245" y="3265"/>
                    </a:lnTo>
                    <a:lnTo>
                      <a:pt x="0" y="3767"/>
                    </a:lnTo>
                    <a:lnTo>
                      <a:pt x="0" y="5776"/>
                    </a:lnTo>
                    <a:lnTo>
                      <a:pt x="245" y="6027"/>
                    </a:lnTo>
                    <a:lnTo>
                      <a:pt x="245" y="6279"/>
                    </a:lnTo>
                    <a:lnTo>
                      <a:pt x="490" y="6781"/>
                    </a:lnTo>
                    <a:lnTo>
                      <a:pt x="490" y="7283"/>
                    </a:lnTo>
                    <a:lnTo>
                      <a:pt x="245" y="7534"/>
                    </a:lnTo>
                    <a:lnTo>
                      <a:pt x="245" y="8037"/>
                    </a:lnTo>
                    <a:lnTo>
                      <a:pt x="0" y="8539"/>
                    </a:lnTo>
                    <a:lnTo>
                      <a:pt x="0" y="9041"/>
                    </a:lnTo>
                    <a:lnTo>
                      <a:pt x="245" y="9544"/>
                    </a:lnTo>
                    <a:lnTo>
                      <a:pt x="245" y="10046"/>
                    </a:lnTo>
                    <a:lnTo>
                      <a:pt x="736" y="10548"/>
                    </a:lnTo>
                    <a:lnTo>
                      <a:pt x="1472" y="10800"/>
                    </a:lnTo>
                    <a:lnTo>
                      <a:pt x="5400" y="11302"/>
                    </a:lnTo>
                    <a:lnTo>
                      <a:pt x="5890" y="12306"/>
                    </a:lnTo>
                    <a:lnTo>
                      <a:pt x="7363" y="12306"/>
                    </a:lnTo>
                    <a:lnTo>
                      <a:pt x="7609" y="12055"/>
                    </a:lnTo>
                    <a:lnTo>
                      <a:pt x="8100" y="12055"/>
                    </a:lnTo>
                    <a:lnTo>
                      <a:pt x="8100" y="12809"/>
                    </a:lnTo>
                    <a:lnTo>
                      <a:pt x="7363" y="13562"/>
                    </a:lnTo>
                    <a:lnTo>
                      <a:pt x="7363" y="14065"/>
                    </a:lnTo>
                    <a:lnTo>
                      <a:pt x="7118" y="14567"/>
                    </a:lnTo>
                    <a:lnTo>
                      <a:pt x="7609" y="16074"/>
                    </a:lnTo>
                    <a:lnTo>
                      <a:pt x="8345" y="16576"/>
                    </a:lnTo>
                    <a:lnTo>
                      <a:pt x="7363" y="17581"/>
                    </a:lnTo>
                    <a:lnTo>
                      <a:pt x="7609" y="17581"/>
                    </a:lnTo>
                    <a:lnTo>
                      <a:pt x="7609" y="18083"/>
                    </a:lnTo>
                    <a:lnTo>
                      <a:pt x="7854" y="18586"/>
                    </a:lnTo>
                    <a:lnTo>
                      <a:pt x="8345" y="20093"/>
                    </a:lnTo>
                    <a:lnTo>
                      <a:pt x="8345" y="20595"/>
                    </a:lnTo>
                    <a:lnTo>
                      <a:pt x="9818" y="20846"/>
                    </a:lnTo>
                    <a:lnTo>
                      <a:pt x="12027" y="21599"/>
                    </a:lnTo>
                    <a:lnTo>
                      <a:pt x="14236" y="19088"/>
                    </a:lnTo>
                    <a:lnTo>
                      <a:pt x="15218" y="18586"/>
                    </a:lnTo>
                    <a:lnTo>
                      <a:pt x="15218" y="17581"/>
                    </a:lnTo>
                    <a:lnTo>
                      <a:pt x="13990" y="17581"/>
                    </a:lnTo>
                    <a:lnTo>
                      <a:pt x="13745" y="17330"/>
                    </a:lnTo>
                    <a:lnTo>
                      <a:pt x="13745" y="16325"/>
                    </a:lnTo>
                    <a:lnTo>
                      <a:pt x="13009" y="15572"/>
                    </a:lnTo>
                    <a:lnTo>
                      <a:pt x="12763" y="15572"/>
                    </a:lnTo>
                    <a:lnTo>
                      <a:pt x="12763" y="14818"/>
                    </a:lnTo>
                    <a:lnTo>
                      <a:pt x="13009" y="14818"/>
                    </a:lnTo>
                    <a:lnTo>
                      <a:pt x="13254" y="15069"/>
                    </a:lnTo>
                    <a:lnTo>
                      <a:pt x="13990" y="15320"/>
                    </a:lnTo>
                    <a:lnTo>
                      <a:pt x="15463" y="15572"/>
                    </a:lnTo>
                    <a:lnTo>
                      <a:pt x="15709" y="16325"/>
                    </a:lnTo>
                    <a:lnTo>
                      <a:pt x="17672" y="16074"/>
                    </a:lnTo>
                    <a:lnTo>
                      <a:pt x="17672" y="15572"/>
                    </a:lnTo>
                    <a:lnTo>
                      <a:pt x="18654" y="15069"/>
                    </a:lnTo>
                    <a:lnTo>
                      <a:pt x="18899" y="15069"/>
                    </a:lnTo>
                    <a:lnTo>
                      <a:pt x="19145" y="15320"/>
                    </a:lnTo>
                    <a:lnTo>
                      <a:pt x="19390" y="15320"/>
                    </a:lnTo>
                    <a:lnTo>
                      <a:pt x="19636" y="15069"/>
                    </a:lnTo>
                    <a:lnTo>
                      <a:pt x="19881" y="15069"/>
                    </a:lnTo>
                    <a:lnTo>
                      <a:pt x="20127" y="14818"/>
                    </a:lnTo>
                    <a:lnTo>
                      <a:pt x="20127" y="14567"/>
                    </a:lnTo>
                    <a:lnTo>
                      <a:pt x="19145" y="12558"/>
                    </a:lnTo>
                    <a:lnTo>
                      <a:pt x="19145" y="12306"/>
                    </a:lnTo>
                    <a:lnTo>
                      <a:pt x="18899" y="12055"/>
                    </a:lnTo>
                    <a:lnTo>
                      <a:pt x="18899" y="10548"/>
                    </a:lnTo>
                    <a:lnTo>
                      <a:pt x="19145" y="9795"/>
                    </a:lnTo>
                    <a:lnTo>
                      <a:pt x="20372" y="9544"/>
                    </a:lnTo>
                    <a:lnTo>
                      <a:pt x="20127" y="8037"/>
                    </a:lnTo>
                    <a:lnTo>
                      <a:pt x="20618" y="7786"/>
                    </a:lnTo>
                    <a:lnTo>
                      <a:pt x="20863" y="7786"/>
                    </a:lnTo>
                    <a:lnTo>
                      <a:pt x="21354" y="7534"/>
                    </a:lnTo>
                    <a:lnTo>
                      <a:pt x="21599" y="7283"/>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6" name="AutoShape 103">
                <a:extLst>
                  <a:ext uri="{FF2B5EF4-FFF2-40B4-BE49-F238E27FC236}">
                    <a16:creationId xmlns:a16="http://schemas.microsoft.com/office/drawing/2014/main" id="{E14EB04A-ED70-4F6C-B7AE-4D0F83A4BEDF}"/>
                  </a:ext>
                </a:extLst>
              </p:cNvPr>
              <p:cNvSpPr>
                <a:spLocks/>
              </p:cNvSpPr>
              <p:nvPr/>
            </p:nvSpPr>
            <p:spPr bwMode="auto">
              <a:xfrm>
                <a:off x="456827" y="121514"/>
                <a:ext cx="58385" cy="90090"/>
              </a:xfrm>
              <a:custGeom>
                <a:avLst/>
                <a:gdLst>
                  <a:gd name="T0" fmla="*/ 29193 w 21600"/>
                  <a:gd name="T1" fmla="*/ 45045 h 21600"/>
                  <a:gd name="T2" fmla="*/ 29193 w 21600"/>
                  <a:gd name="T3" fmla="*/ 45045 h 21600"/>
                  <a:gd name="T4" fmla="*/ 29193 w 21600"/>
                  <a:gd name="T5" fmla="*/ 45045 h 21600"/>
                  <a:gd name="T6" fmla="*/ 29193 w 21600"/>
                  <a:gd name="T7" fmla="*/ 4504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7032"/>
                    </a:moveTo>
                    <a:lnTo>
                      <a:pt x="19938" y="6530"/>
                    </a:lnTo>
                    <a:lnTo>
                      <a:pt x="19107" y="5525"/>
                    </a:lnTo>
                    <a:lnTo>
                      <a:pt x="16615" y="4018"/>
                    </a:lnTo>
                    <a:lnTo>
                      <a:pt x="14123" y="3013"/>
                    </a:lnTo>
                    <a:lnTo>
                      <a:pt x="9138" y="0"/>
                    </a:lnTo>
                    <a:lnTo>
                      <a:pt x="8307" y="502"/>
                    </a:lnTo>
                    <a:lnTo>
                      <a:pt x="6646" y="1004"/>
                    </a:lnTo>
                    <a:lnTo>
                      <a:pt x="5815" y="1004"/>
                    </a:lnTo>
                    <a:lnTo>
                      <a:pt x="4153" y="1506"/>
                    </a:lnTo>
                    <a:lnTo>
                      <a:pt x="4984" y="4520"/>
                    </a:lnTo>
                    <a:lnTo>
                      <a:pt x="830" y="5023"/>
                    </a:lnTo>
                    <a:lnTo>
                      <a:pt x="0" y="6530"/>
                    </a:lnTo>
                    <a:lnTo>
                      <a:pt x="0" y="9544"/>
                    </a:lnTo>
                    <a:lnTo>
                      <a:pt x="830" y="10046"/>
                    </a:lnTo>
                    <a:lnTo>
                      <a:pt x="830" y="10548"/>
                    </a:lnTo>
                    <a:lnTo>
                      <a:pt x="4153" y="14567"/>
                    </a:lnTo>
                    <a:lnTo>
                      <a:pt x="5815" y="14567"/>
                    </a:lnTo>
                    <a:lnTo>
                      <a:pt x="6646" y="15069"/>
                    </a:lnTo>
                    <a:lnTo>
                      <a:pt x="6646" y="15572"/>
                    </a:lnTo>
                    <a:lnTo>
                      <a:pt x="7476" y="16576"/>
                    </a:lnTo>
                    <a:lnTo>
                      <a:pt x="7476" y="18083"/>
                    </a:lnTo>
                    <a:lnTo>
                      <a:pt x="6646" y="18586"/>
                    </a:lnTo>
                    <a:lnTo>
                      <a:pt x="6646" y="21097"/>
                    </a:lnTo>
                    <a:lnTo>
                      <a:pt x="7476" y="21599"/>
                    </a:lnTo>
                    <a:lnTo>
                      <a:pt x="9969" y="21097"/>
                    </a:lnTo>
                    <a:lnTo>
                      <a:pt x="10800" y="21097"/>
                    </a:lnTo>
                    <a:lnTo>
                      <a:pt x="14953" y="20595"/>
                    </a:lnTo>
                    <a:lnTo>
                      <a:pt x="19107" y="20595"/>
                    </a:lnTo>
                    <a:lnTo>
                      <a:pt x="17446" y="19590"/>
                    </a:lnTo>
                    <a:lnTo>
                      <a:pt x="17446" y="18586"/>
                    </a:lnTo>
                    <a:lnTo>
                      <a:pt x="16615" y="16074"/>
                    </a:lnTo>
                    <a:lnTo>
                      <a:pt x="14953" y="15572"/>
                    </a:lnTo>
                    <a:lnTo>
                      <a:pt x="13292" y="13562"/>
                    </a:lnTo>
                    <a:lnTo>
                      <a:pt x="13292" y="11051"/>
                    </a:lnTo>
                    <a:lnTo>
                      <a:pt x="14123" y="10046"/>
                    </a:lnTo>
                    <a:lnTo>
                      <a:pt x="16615" y="10046"/>
                    </a:lnTo>
                    <a:lnTo>
                      <a:pt x="17446" y="10548"/>
                    </a:lnTo>
                    <a:lnTo>
                      <a:pt x="18276" y="10548"/>
                    </a:lnTo>
                    <a:lnTo>
                      <a:pt x="18276" y="10046"/>
                    </a:lnTo>
                    <a:lnTo>
                      <a:pt x="19107" y="9544"/>
                    </a:lnTo>
                    <a:lnTo>
                      <a:pt x="19107" y="9041"/>
                    </a:lnTo>
                    <a:lnTo>
                      <a:pt x="19938" y="8539"/>
                    </a:lnTo>
                    <a:lnTo>
                      <a:pt x="19938" y="8037"/>
                    </a:lnTo>
                    <a:lnTo>
                      <a:pt x="21600" y="703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7" name="AutoShape 104">
                <a:extLst>
                  <a:ext uri="{FF2B5EF4-FFF2-40B4-BE49-F238E27FC236}">
                    <a16:creationId xmlns:a16="http://schemas.microsoft.com/office/drawing/2014/main" id="{AEA0667B-6461-4A30-83D1-1BCFF9BCA5F1}"/>
                  </a:ext>
                </a:extLst>
              </p:cNvPr>
              <p:cNvSpPr>
                <a:spLocks/>
              </p:cNvSpPr>
              <p:nvPr/>
            </p:nvSpPr>
            <p:spPr bwMode="auto">
              <a:xfrm>
                <a:off x="492677" y="150846"/>
                <a:ext cx="52239" cy="58663"/>
              </a:xfrm>
              <a:custGeom>
                <a:avLst/>
                <a:gdLst>
                  <a:gd name="T0" fmla="*/ 26120 w 21600"/>
                  <a:gd name="T1" fmla="*/ 29332 h 21600"/>
                  <a:gd name="T2" fmla="*/ 26120 w 21600"/>
                  <a:gd name="T3" fmla="*/ 29332 h 21600"/>
                  <a:gd name="T4" fmla="*/ 26120 w 21600"/>
                  <a:gd name="T5" fmla="*/ 29332 h 21600"/>
                  <a:gd name="T6" fmla="*/ 26120 w 21600"/>
                  <a:gd name="T7" fmla="*/ 293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391" y="0"/>
                    </a:moveTo>
                    <a:lnTo>
                      <a:pt x="16904" y="3085"/>
                    </a:lnTo>
                    <a:lnTo>
                      <a:pt x="21600" y="3857"/>
                    </a:lnTo>
                    <a:lnTo>
                      <a:pt x="20660" y="6171"/>
                    </a:lnTo>
                    <a:lnTo>
                      <a:pt x="17843" y="8485"/>
                    </a:lnTo>
                    <a:lnTo>
                      <a:pt x="17843" y="9257"/>
                    </a:lnTo>
                    <a:lnTo>
                      <a:pt x="16904" y="10028"/>
                    </a:lnTo>
                    <a:lnTo>
                      <a:pt x="16904" y="10800"/>
                    </a:lnTo>
                    <a:lnTo>
                      <a:pt x="18782" y="12342"/>
                    </a:lnTo>
                    <a:lnTo>
                      <a:pt x="19721" y="13885"/>
                    </a:lnTo>
                    <a:lnTo>
                      <a:pt x="19721" y="14657"/>
                    </a:lnTo>
                    <a:lnTo>
                      <a:pt x="18782" y="16199"/>
                    </a:lnTo>
                    <a:lnTo>
                      <a:pt x="18782" y="19285"/>
                    </a:lnTo>
                    <a:lnTo>
                      <a:pt x="17843" y="20057"/>
                    </a:lnTo>
                    <a:lnTo>
                      <a:pt x="15965" y="20057"/>
                    </a:lnTo>
                    <a:lnTo>
                      <a:pt x="15026" y="19285"/>
                    </a:lnTo>
                    <a:lnTo>
                      <a:pt x="13147" y="19285"/>
                    </a:lnTo>
                    <a:lnTo>
                      <a:pt x="12208" y="20057"/>
                    </a:lnTo>
                    <a:lnTo>
                      <a:pt x="11269" y="20057"/>
                    </a:lnTo>
                    <a:lnTo>
                      <a:pt x="9391" y="19285"/>
                    </a:lnTo>
                    <a:lnTo>
                      <a:pt x="8452" y="20828"/>
                    </a:lnTo>
                    <a:lnTo>
                      <a:pt x="9391" y="21599"/>
                    </a:lnTo>
                    <a:lnTo>
                      <a:pt x="6573" y="20828"/>
                    </a:lnTo>
                    <a:lnTo>
                      <a:pt x="4695" y="19285"/>
                    </a:lnTo>
                    <a:lnTo>
                      <a:pt x="4695" y="17742"/>
                    </a:lnTo>
                    <a:lnTo>
                      <a:pt x="3756" y="13885"/>
                    </a:lnTo>
                    <a:lnTo>
                      <a:pt x="1878" y="13114"/>
                    </a:lnTo>
                    <a:lnTo>
                      <a:pt x="0" y="10028"/>
                    </a:lnTo>
                    <a:lnTo>
                      <a:pt x="0" y="6171"/>
                    </a:lnTo>
                    <a:lnTo>
                      <a:pt x="939" y="4628"/>
                    </a:lnTo>
                    <a:lnTo>
                      <a:pt x="3756" y="4628"/>
                    </a:lnTo>
                    <a:lnTo>
                      <a:pt x="4695" y="5400"/>
                    </a:lnTo>
                    <a:lnTo>
                      <a:pt x="5634" y="5400"/>
                    </a:lnTo>
                    <a:lnTo>
                      <a:pt x="5634" y="4628"/>
                    </a:lnTo>
                    <a:lnTo>
                      <a:pt x="6573" y="3857"/>
                    </a:lnTo>
                    <a:lnTo>
                      <a:pt x="6573" y="3085"/>
                    </a:lnTo>
                    <a:lnTo>
                      <a:pt x="7513" y="2314"/>
                    </a:lnTo>
                    <a:lnTo>
                      <a:pt x="7513" y="1542"/>
                    </a:lnTo>
                    <a:lnTo>
                      <a:pt x="9391"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8" name="AutoShape 105">
                <a:extLst>
                  <a:ext uri="{FF2B5EF4-FFF2-40B4-BE49-F238E27FC236}">
                    <a16:creationId xmlns:a16="http://schemas.microsoft.com/office/drawing/2014/main" id="{8AAF75DA-E42F-4DAD-9C40-F63C91381680}"/>
                  </a:ext>
                </a:extLst>
              </p:cNvPr>
              <p:cNvSpPr>
                <a:spLocks/>
              </p:cNvSpPr>
              <p:nvPr/>
            </p:nvSpPr>
            <p:spPr bwMode="auto">
              <a:xfrm>
                <a:off x="533648" y="161321"/>
                <a:ext cx="51215" cy="43998"/>
              </a:xfrm>
              <a:custGeom>
                <a:avLst/>
                <a:gdLst>
                  <a:gd name="T0" fmla="*/ 25608 w 21600"/>
                  <a:gd name="T1" fmla="*/ 21999 h 21600"/>
                  <a:gd name="T2" fmla="*/ 25608 w 21600"/>
                  <a:gd name="T3" fmla="*/ 21999 h 21600"/>
                  <a:gd name="T4" fmla="*/ 25608 w 21600"/>
                  <a:gd name="T5" fmla="*/ 21999 h 21600"/>
                  <a:gd name="T6" fmla="*/ 25608 w 21600"/>
                  <a:gd name="T7" fmla="*/ 2199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9257"/>
                    </a:moveTo>
                    <a:lnTo>
                      <a:pt x="17843" y="6171"/>
                    </a:lnTo>
                    <a:lnTo>
                      <a:pt x="15026" y="4114"/>
                    </a:lnTo>
                    <a:lnTo>
                      <a:pt x="9391" y="2057"/>
                    </a:lnTo>
                    <a:lnTo>
                      <a:pt x="4695" y="0"/>
                    </a:lnTo>
                    <a:lnTo>
                      <a:pt x="3756" y="1028"/>
                    </a:lnTo>
                    <a:lnTo>
                      <a:pt x="3756" y="3085"/>
                    </a:lnTo>
                    <a:lnTo>
                      <a:pt x="939" y="6171"/>
                    </a:lnTo>
                    <a:lnTo>
                      <a:pt x="939" y="7200"/>
                    </a:lnTo>
                    <a:lnTo>
                      <a:pt x="0" y="8228"/>
                    </a:lnTo>
                    <a:lnTo>
                      <a:pt x="0" y="9257"/>
                    </a:lnTo>
                    <a:lnTo>
                      <a:pt x="1878" y="11314"/>
                    </a:lnTo>
                    <a:lnTo>
                      <a:pt x="2817" y="13371"/>
                    </a:lnTo>
                    <a:lnTo>
                      <a:pt x="2817" y="14399"/>
                    </a:lnTo>
                    <a:lnTo>
                      <a:pt x="1878" y="16457"/>
                    </a:lnTo>
                    <a:lnTo>
                      <a:pt x="1878" y="20571"/>
                    </a:lnTo>
                    <a:lnTo>
                      <a:pt x="939" y="20571"/>
                    </a:lnTo>
                    <a:lnTo>
                      <a:pt x="939" y="21599"/>
                    </a:lnTo>
                    <a:lnTo>
                      <a:pt x="3756" y="21599"/>
                    </a:lnTo>
                    <a:lnTo>
                      <a:pt x="4695" y="20571"/>
                    </a:lnTo>
                    <a:lnTo>
                      <a:pt x="9391" y="20571"/>
                    </a:lnTo>
                    <a:lnTo>
                      <a:pt x="10330" y="21599"/>
                    </a:lnTo>
                    <a:lnTo>
                      <a:pt x="13147" y="21599"/>
                    </a:lnTo>
                    <a:lnTo>
                      <a:pt x="13147" y="20571"/>
                    </a:lnTo>
                    <a:lnTo>
                      <a:pt x="14086" y="19542"/>
                    </a:lnTo>
                    <a:lnTo>
                      <a:pt x="14086" y="18514"/>
                    </a:lnTo>
                    <a:lnTo>
                      <a:pt x="15965" y="14399"/>
                    </a:lnTo>
                    <a:lnTo>
                      <a:pt x="16904" y="13371"/>
                    </a:lnTo>
                    <a:lnTo>
                      <a:pt x="18782" y="13371"/>
                    </a:lnTo>
                    <a:lnTo>
                      <a:pt x="19721" y="11314"/>
                    </a:lnTo>
                    <a:lnTo>
                      <a:pt x="21599" y="925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9" name="AutoShape 106">
                <a:extLst>
                  <a:ext uri="{FF2B5EF4-FFF2-40B4-BE49-F238E27FC236}">
                    <a16:creationId xmlns:a16="http://schemas.microsoft.com/office/drawing/2014/main" id="{B361AC59-56BB-4BFE-9E29-CC63AEECC630}"/>
                  </a:ext>
                </a:extLst>
              </p:cNvPr>
              <p:cNvSpPr>
                <a:spLocks/>
              </p:cNvSpPr>
              <p:nvPr/>
            </p:nvSpPr>
            <p:spPr bwMode="auto">
              <a:xfrm>
                <a:off x="191539" y="58662"/>
                <a:ext cx="167983" cy="253506"/>
              </a:xfrm>
              <a:custGeom>
                <a:avLst/>
                <a:gdLst>
                  <a:gd name="T0" fmla="*/ 83992 w 21600"/>
                  <a:gd name="T1" fmla="*/ 126753 h 21600"/>
                  <a:gd name="T2" fmla="*/ 83992 w 21600"/>
                  <a:gd name="T3" fmla="*/ 126753 h 21600"/>
                  <a:gd name="T4" fmla="*/ 83992 w 21600"/>
                  <a:gd name="T5" fmla="*/ 126753 h 21600"/>
                  <a:gd name="T6" fmla="*/ 83992 w 21600"/>
                  <a:gd name="T7" fmla="*/ 12675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097" y="17315"/>
                    </a:moveTo>
                    <a:lnTo>
                      <a:pt x="18389" y="17851"/>
                    </a:lnTo>
                    <a:lnTo>
                      <a:pt x="18681" y="18208"/>
                    </a:lnTo>
                    <a:lnTo>
                      <a:pt x="18681" y="18565"/>
                    </a:lnTo>
                    <a:lnTo>
                      <a:pt x="18389" y="18922"/>
                    </a:lnTo>
                    <a:lnTo>
                      <a:pt x="17221" y="21599"/>
                    </a:lnTo>
                    <a:lnTo>
                      <a:pt x="16929" y="21421"/>
                    </a:lnTo>
                    <a:lnTo>
                      <a:pt x="16637" y="21421"/>
                    </a:lnTo>
                    <a:lnTo>
                      <a:pt x="16345" y="21599"/>
                    </a:lnTo>
                    <a:lnTo>
                      <a:pt x="17221" y="20171"/>
                    </a:lnTo>
                    <a:lnTo>
                      <a:pt x="17221" y="19993"/>
                    </a:lnTo>
                    <a:lnTo>
                      <a:pt x="16637" y="19636"/>
                    </a:lnTo>
                    <a:lnTo>
                      <a:pt x="16054" y="19636"/>
                    </a:lnTo>
                    <a:lnTo>
                      <a:pt x="15470" y="19457"/>
                    </a:lnTo>
                    <a:lnTo>
                      <a:pt x="13135" y="19457"/>
                    </a:lnTo>
                    <a:lnTo>
                      <a:pt x="11967" y="19100"/>
                    </a:lnTo>
                    <a:lnTo>
                      <a:pt x="11967" y="18743"/>
                    </a:lnTo>
                    <a:lnTo>
                      <a:pt x="11675" y="18565"/>
                    </a:lnTo>
                    <a:lnTo>
                      <a:pt x="11675" y="18208"/>
                    </a:lnTo>
                    <a:lnTo>
                      <a:pt x="11383" y="17851"/>
                    </a:lnTo>
                    <a:lnTo>
                      <a:pt x="10508" y="17494"/>
                    </a:lnTo>
                    <a:lnTo>
                      <a:pt x="8756" y="17137"/>
                    </a:lnTo>
                    <a:lnTo>
                      <a:pt x="7589" y="16780"/>
                    </a:lnTo>
                    <a:lnTo>
                      <a:pt x="7297" y="16780"/>
                    </a:lnTo>
                    <a:lnTo>
                      <a:pt x="6713" y="16601"/>
                    </a:lnTo>
                    <a:lnTo>
                      <a:pt x="5837" y="16423"/>
                    </a:lnTo>
                    <a:lnTo>
                      <a:pt x="5254" y="16066"/>
                    </a:lnTo>
                    <a:lnTo>
                      <a:pt x="4670" y="15887"/>
                    </a:lnTo>
                    <a:lnTo>
                      <a:pt x="3794" y="15352"/>
                    </a:lnTo>
                    <a:lnTo>
                      <a:pt x="2043" y="14995"/>
                    </a:lnTo>
                    <a:lnTo>
                      <a:pt x="1459" y="14995"/>
                    </a:lnTo>
                    <a:lnTo>
                      <a:pt x="583" y="14816"/>
                    </a:lnTo>
                    <a:lnTo>
                      <a:pt x="0" y="14816"/>
                    </a:lnTo>
                    <a:lnTo>
                      <a:pt x="291" y="14459"/>
                    </a:lnTo>
                    <a:lnTo>
                      <a:pt x="1459" y="13745"/>
                    </a:lnTo>
                    <a:lnTo>
                      <a:pt x="2627" y="11603"/>
                    </a:lnTo>
                    <a:lnTo>
                      <a:pt x="2627" y="7140"/>
                    </a:lnTo>
                    <a:lnTo>
                      <a:pt x="2918" y="6604"/>
                    </a:lnTo>
                    <a:lnTo>
                      <a:pt x="2918" y="6247"/>
                    </a:lnTo>
                    <a:lnTo>
                      <a:pt x="2627" y="6069"/>
                    </a:lnTo>
                    <a:lnTo>
                      <a:pt x="2627" y="5890"/>
                    </a:lnTo>
                    <a:lnTo>
                      <a:pt x="2918" y="5533"/>
                    </a:lnTo>
                    <a:lnTo>
                      <a:pt x="2627" y="5176"/>
                    </a:lnTo>
                    <a:lnTo>
                      <a:pt x="2627" y="4998"/>
                    </a:lnTo>
                    <a:lnTo>
                      <a:pt x="2918" y="4998"/>
                    </a:lnTo>
                    <a:lnTo>
                      <a:pt x="2918" y="4819"/>
                    </a:lnTo>
                    <a:lnTo>
                      <a:pt x="4962" y="4462"/>
                    </a:lnTo>
                    <a:lnTo>
                      <a:pt x="6421" y="3034"/>
                    </a:lnTo>
                    <a:lnTo>
                      <a:pt x="7297" y="2142"/>
                    </a:lnTo>
                    <a:lnTo>
                      <a:pt x="9924" y="1963"/>
                    </a:lnTo>
                    <a:lnTo>
                      <a:pt x="11675" y="892"/>
                    </a:lnTo>
                    <a:lnTo>
                      <a:pt x="12259" y="714"/>
                    </a:lnTo>
                    <a:lnTo>
                      <a:pt x="13427" y="714"/>
                    </a:lnTo>
                    <a:lnTo>
                      <a:pt x="13718" y="535"/>
                    </a:lnTo>
                    <a:lnTo>
                      <a:pt x="14010" y="535"/>
                    </a:lnTo>
                    <a:lnTo>
                      <a:pt x="14302" y="357"/>
                    </a:lnTo>
                    <a:lnTo>
                      <a:pt x="14886" y="178"/>
                    </a:lnTo>
                    <a:lnTo>
                      <a:pt x="15470" y="178"/>
                    </a:lnTo>
                    <a:lnTo>
                      <a:pt x="16054" y="0"/>
                    </a:lnTo>
                    <a:lnTo>
                      <a:pt x="16637" y="0"/>
                    </a:lnTo>
                    <a:lnTo>
                      <a:pt x="16637" y="178"/>
                    </a:lnTo>
                    <a:lnTo>
                      <a:pt x="16929" y="178"/>
                    </a:lnTo>
                    <a:lnTo>
                      <a:pt x="16929" y="357"/>
                    </a:lnTo>
                    <a:lnTo>
                      <a:pt x="16637" y="357"/>
                    </a:lnTo>
                    <a:lnTo>
                      <a:pt x="16637" y="535"/>
                    </a:lnTo>
                    <a:lnTo>
                      <a:pt x="16345" y="535"/>
                    </a:lnTo>
                    <a:lnTo>
                      <a:pt x="16054" y="714"/>
                    </a:lnTo>
                    <a:lnTo>
                      <a:pt x="15470" y="892"/>
                    </a:lnTo>
                    <a:lnTo>
                      <a:pt x="14302" y="1606"/>
                    </a:lnTo>
                    <a:lnTo>
                      <a:pt x="14302" y="1785"/>
                    </a:lnTo>
                    <a:lnTo>
                      <a:pt x="13718" y="1785"/>
                    </a:lnTo>
                    <a:lnTo>
                      <a:pt x="13135" y="1963"/>
                    </a:lnTo>
                    <a:lnTo>
                      <a:pt x="12551" y="2320"/>
                    </a:lnTo>
                    <a:lnTo>
                      <a:pt x="11967" y="2499"/>
                    </a:lnTo>
                    <a:lnTo>
                      <a:pt x="11675" y="2856"/>
                    </a:lnTo>
                    <a:lnTo>
                      <a:pt x="11675" y="4284"/>
                    </a:lnTo>
                    <a:lnTo>
                      <a:pt x="11967" y="4462"/>
                    </a:lnTo>
                    <a:lnTo>
                      <a:pt x="11967" y="4641"/>
                    </a:lnTo>
                    <a:lnTo>
                      <a:pt x="12259" y="4998"/>
                    </a:lnTo>
                    <a:lnTo>
                      <a:pt x="12259" y="5355"/>
                    </a:lnTo>
                    <a:lnTo>
                      <a:pt x="11967" y="5533"/>
                    </a:lnTo>
                    <a:lnTo>
                      <a:pt x="11967" y="5890"/>
                    </a:lnTo>
                    <a:lnTo>
                      <a:pt x="11675" y="6247"/>
                    </a:lnTo>
                    <a:lnTo>
                      <a:pt x="11675" y="6604"/>
                    </a:lnTo>
                    <a:lnTo>
                      <a:pt x="11967" y="6961"/>
                    </a:lnTo>
                    <a:lnTo>
                      <a:pt x="11967" y="7319"/>
                    </a:lnTo>
                    <a:lnTo>
                      <a:pt x="12551" y="7676"/>
                    </a:lnTo>
                    <a:lnTo>
                      <a:pt x="13427" y="7854"/>
                    </a:lnTo>
                    <a:lnTo>
                      <a:pt x="18097" y="8211"/>
                    </a:lnTo>
                    <a:lnTo>
                      <a:pt x="18681" y="8925"/>
                    </a:lnTo>
                    <a:lnTo>
                      <a:pt x="20432" y="8925"/>
                    </a:lnTo>
                    <a:lnTo>
                      <a:pt x="20724" y="8747"/>
                    </a:lnTo>
                    <a:lnTo>
                      <a:pt x="21308" y="8747"/>
                    </a:lnTo>
                    <a:lnTo>
                      <a:pt x="21308" y="9282"/>
                    </a:lnTo>
                    <a:lnTo>
                      <a:pt x="20432" y="9818"/>
                    </a:lnTo>
                    <a:lnTo>
                      <a:pt x="20432" y="10175"/>
                    </a:lnTo>
                    <a:lnTo>
                      <a:pt x="20140" y="10532"/>
                    </a:lnTo>
                    <a:lnTo>
                      <a:pt x="20724" y="11603"/>
                    </a:lnTo>
                    <a:lnTo>
                      <a:pt x="21599" y="11960"/>
                    </a:lnTo>
                    <a:lnTo>
                      <a:pt x="20432" y="12674"/>
                    </a:lnTo>
                    <a:lnTo>
                      <a:pt x="20724" y="12674"/>
                    </a:lnTo>
                    <a:lnTo>
                      <a:pt x="20724" y="13031"/>
                    </a:lnTo>
                    <a:lnTo>
                      <a:pt x="21016" y="13388"/>
                    </a:lnTo>
                    <a:lnTo>
                      <a:pt x="21599" y="14459"/>
                    </a:lnTo>
                    <a:lnTo>
                      <a:pt x="21599" y="14816"/>
                    </a:lnTo>
                    <a:lnTo>
                      <a:pt x="21308" y="14816"/>
                    </a:lnTo>
                    <a:lnTo>
                      <a:pt x="21308" y="14638"/>
                    </a:lnTo>
                    <a:lnTo>
                      <a:pt x="20724" y="13923"/>
                    </a:lnTo>
                    <a:lnTo>
                      <a:pt x="17221" y="14280"/>
                    </a:lnTo>
                    <a:lnTo>
                      <a:pt x="17513" y="14995"/>
                    </a:lnTo>
                    <a:lnTo>
                      <a:pt x="18389" y="14995"/>
                    </a:lnTo>
                    <a:lnTo>
                      <a:pt x="18972" y="15887"/>
                    </a:lnTo>
                    <a:lnTo>
                      <a:pt x="18681" y="15887"/>
                    </a:lnTo>
                    <a:lnTo>
                      <a:pt x="18389" y="15709"/>
                    </a:lnTo>
                    <a:lnTo>
                      <a:pt x="18097" y="15709"/>
                    </a:lnTo>
                    <a:lnTo>
                      <a:pt x="17805" y="15530"/>
                    </a:lnTo>
                    <a:lnTo>
                      <a:pt x="17513" y="15530"/>
                    </a:lnTo>
                    <a:lnTo>
                      <a:pt x="17513" y="16601"/>
                    </a:lnTo>
                    <a:lnTo>
                      <a:pt x="17805" y="16780"/>
                    </a:lnTo>
                    <a:lnTo>
                      <a:pt x="18097" y="1731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0" name="AutoShape 107">
                <a:extLst>
                  <a:ext uri="{FF2B5EF4-FFF2-40B4-BE49-F238E27FC236}">
                    <a16:creationId xmlns:a16="http://schemas.microsoft.com/office/drawing/2014/main" id="{4B8B9CDC-CBC0-47E0-999C-E18A044D7240}"/>
                  </a:ext>
                </a:extLst>
              </p:cNvPr>
              <p:cNvSpPr>
                <a:spLocks/>
              </p:cNvSpPr>
              <p:nvPr/>
            </p:nvSpPr>
            <p:spPr bwMode="auto">
              <a:xfrm>
                <a:off x="146471" y="232554"/>
                <a:ext cx="91162" cy="87994"/>
              </a:xfrm>
              <a:custGeom>
                <a:avLst/>
                <a:gdLst>
                  <a:gd name="T0" fmla="*/ 45581 w 21600"/>
                  <a:gd name="T1" fmla="*/ 43997 h 21600"/>
                  <a:gd name="T2" fmla="*/ 45581 w 21600"/>
                  <a:gd name="T3" fmla="*/ 43997 h 21600"/>
                  <a:gd name="T4" fmla="*/ 45581 w 21600"/>
                  <a:gd name="T5" fmla="*/ 43997 h 21600"/>
                  <a:gd name="T6" fmla="*/ 45581 w 21600"/>
                  <a:gd name="T7" fmla="*/ 4399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700" y="20571"/>
                    </a:moveTo>
                    <a:lnTo>
                      <a:pt x="2700" y="19028"/>
                    </a:lnTo>
                    <a:lnTo>
                      <a:pt x="1620" y="19028"/>
                    </a:lnTo>
                    <a:lnTo>
                      <a:pt x="0" y="17485"/>
                    </a:lnTo>
                    <a:lnTo>
                      <a:pt x="0" y="16971"/>
                    </a:lnTo>
                    <a:lnTo>
                      <a:pt x="1620" y="13885"/>
                    </a:lnTo>
                    <a:lnTo>
                      <a:pt x="3780" y="11314"/>
                    </a:lnTo>
                    <a:lnTo>
                      <a:pt x="6480" y="9257"/>
                    </a:lnTo>
                    <a:lnTo>
                      <a:pt x="7559" y="8742"/>
                    </a:lnTo>
                    <a:lnTo>
                      <a:pt x="8100" y="5657"/>
                    </a:lnTo>
                    <a:lnTo>
                      <a:pt x="9180" y="4628"/>
                    </a:lnTo>
                    <a:lnTo>
                      <a:pt x="9719" y="4628"/>
                    </a:lnTo>
                    <a:lnTo>
                      <a:pt x="10259" y="4114"/>
                    </a:lnTo>
                    <a:lnTo>
                      <a:pt x="10259" y="1542"/>
                    </a:lnTo>
                    <a:lnTo>
                      <a:pt x="10800" y="514"/>
                    </a:lnTo>
                    <a:lnTo>
                      <a:pt x="10800" y="0"/>
                    </a:lnTo>
                    <a:lnTo>
                      <a:pt x="11880" y="0"/>
                    </a:lnTo>
                    <a:lnTo>
                      <a:pt x="13499" y="514"/>
                    </a:lnTo>
                    <a:lnTo>
                      <a:pt x="14580" y="514"/>
                    </a:lnTo>
                    <a:lnTo>
                      <a:pt x="17819" y="1542"/>
                    </a:lnTo>
                    <a:lnTo>
                      <a:pt x="18360" y="1542"/>
                    </a:lnTo>
                    <a:lnTo>
                      <a:pt x="18899" y="2571"/>
                    </a:lnTo>
                    <a:lnTo>
                      <a:pt x="19980" y="3085"/>
                    </a:lnTo>
                    <a:lnTo>
                      <a:pt x="21060" y="4114"/>
                    </a:lnTo>
                    <a:lnTo>
                      <a:pt x="21060" y="6171"/>
                    </a:lnTo>
                    <a:lnTo>
                      <a:pt x="21599" y="6685"/>
                    </a:lnTo>
                    <a:lnTo>
                      <a:pt x="21599" y="7714"/>
                    </a:lnTo>
                    <a:lnTo>
                      <a:pt x="21060" y="8742"/>
                    </a:lnTo>
                    <a:lnTo>
                      <a:pt x="19980" y="11314"/>
                    </a:lnTo>
                    <a:lnTo>
                      <a:pt x="17819" y="13371"/>
                    </a:lnTo>
                    <a:lnTo>
                      <a:pt x="15119" y="15428"/>
                    </a:lnTo>
                    <a:lnTo>
                      <a:pt x="11880" y="16457"/>
                    </a:lnTo>
                    <a:lnTo>
                      <a:pt x="11340" y="16457"/>
                    </a:lnTo>
                    <a:lnTo>
                      <a:pt x="10800" y="16971"/>
                    </a:lnTo>
                    <a:lnTo>
                      <a:pt x="10259" y="18000"/>
                    </a:lnTo>
                    <a:lnTo>
                      <a:pt x="9719" y="18514"/>
                    </a:lnTo>
                    <a:lnTo>
                      <a:pt x="9719" y="19542"/>
                    </a:lnTo>
                    <a:lnTo>
                      <a:pt x="8640" y="20571"/>
                    </a:lnTo>
                    <a:lnTo>
                      <a:pt x="8640" y="21085"/>
                    </a:lnTo>
                    <a:lnTo>
                      <a:pt x="8100" y="21599"/>
                    </a:lnTo>
                    <a:lnTo>
                      <a:pt x="6480" y="21599"/>
                    </a:lnTo>
                    <a:lnTo>
                      <a:pt x="5940" y="21085"/>
                    </a:lnTo>
                    <a:lnTo>
                      <a:pt x="3240" y="21085"/>
                    </a:lnTo>
                    <a:lnTo>
                      <a:pt x="2700" y="20571"/>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1" name="AutoShape 108">
                <a:extLst>
                  <a:ext uri="{FF2B5EF4-FFF2-40B4-BE49-F238E27FC236}">
                    <a16:creationId xmlns:a16="http://schemas.microsoft.com/office/drawing/2014/main" id="{1A141A50-48F8-4329-8967-594B9303A468}"/>
                  </a:ext>
                </a:extLst>
              </p:cNvPr>
              <p:cNvSpPr>
                <a:spLocks/>
              </p:cNvSpPr>
              <p:nvPr/>
            </p:nvSpPr>
            <p:spPr bwMode="auto">
              <a:xfrm>
                <a:off x="271433" y="588718"/>
                <a:ext cx="302163" cy="691379"/>
              </a:xfrm>
              <a:custGeom>
                <a:avLst/>
                <a:gdLst>
                  <a:gd name="T0" fmla="*/ 151082 w 21600"/>
                  <a:gd name="T1" fmla="*/ 345690 h 21600"/>
                  <a:gd name="T2" fmla="*/ 151082 w 21600"/>
                  <a:gd name="T3" fmla="*/ 345690 h 21600"/>
                  <a:gd name="T4" fmla="*/ 151082 w 21600"/>
                  <a:gd name="T5" fmla="*/ 345690 h 21600"/>
                  <a:gd name="T6" fmla="*/ 151082 w 21600"/>
                  <a:gd name="T7" fmla="*/ 34569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608" y="589"/>
                    </a:moveTo>
                    <a:lnTo>
                      <a:pt x="6608" y="1178"/>
                    </a:lnTo>
                    <a:lnTo>
                      <a:pt x="6447" y="1178"/>
                    </a:lnTo>
                    <a:lnTo>
                      <a:pt x="5802" y="1439"/>
                    </a:lnTo>
                    <a:lnTo>
                      <a:pt x="5641" y="1636"/>
                    </a:lnTo>
                    <a:lnTo>
                      <a:pt x="5480" y="1898"/>
                    </a:lnTo>
                    <a:lnTo>
                      <a:pt x="4997" y="2290"/>
                    </a:lnTo>
                    <a:lnTo>
                      <a:pt x="4513" y="2618"/>
                    </a:lnTo>
                    <a:lnTo>
                      <a:pt x="4191" y="2945"/>
                    </a:lnTo>
                    <a:lnTo>
                      <a:pt x="4029" y="3207"/>
                    </a:lnTo>
                    <a:lnTo>
                      <a:pt x="3868" y="3403"/>
                    </a:lnTo>
                    <a:lnTo>
                      <a:pt x="3868" y="3665"/>
                    </a:lnTo>
                    <a:lnTo>
                      <a:pt x="3707" y="4123"/>
                    </a:lnTo>
                    <a:lnTo>
                      <a:pt x="3868" y="4712"/>
                    </a:lnTo>
                    <a:lnTo>
                      <a:pt x="3707" y="7658"/>
                    </a:lnTo>
                    <a:lnTo>
                      <a:pt x="3707" y="7723"/>
                    </a:lnTo>
                    <a:lnTo>
                      <a:pt x="3223" y="7920"/>
                    </a:lnTo>
                    <a:lnTo>
                      <a:pt x="3062" y="8050"/>
                    </a:lnTo>
                    <a:lnTo>
                      <a:pt x="2740" y="8181"/>
                    </a:lnTo>
                    <a:lnTo>
                      <a:pt x="2579" y="8378"/>
                    </a:lnTo>
                    <a:lnTo>
                      <a:pt x="2417" y="8509"/>
                    </a:lnTo>
                    <a:lnTo>
                      <a:pt x="2256" y="8574"/>
                    </a:lnTo>
                    <a:lnTo>
                      <a:pt x="1934" y="9163"/>
                    </a:lnTo>
                    <a:lnTo>
                      <a:pt x="1773" y="9229"/>
                    </a:lnTo>
                    <a:lnTo>
                      <a:pt x="1773" y="9294"/>
                    </a:lnTo>
                    <a:lnTo>
                      <a:pt x="1934" y="9556"/>
                    </a:lnTo>
                    <a:lnTo>
                      <a:pt x="1773" y="9883"/>
                    </a:lnTo>
                    <a:lnTo>
                      <a:pt x="1934" y="10145"/>
                    </a:lnTo>
                    <a:lnTo>
                      <a:pt x="1773" y="10538"/>
                    </a:lnTo>
                    <a:lnTo>
                      <a:pt x="1450" y="10603"/>
                    </a:lnTo>
                    <a:lnTo>
                      <a:pt x="1450" y="10865"/>
                    </a:lnTo>
                    <a:lnTo>
                      <a:pt x="1611" y="10865"/>
                    </a:lnTo>
                    <a:lnTo>
                      <a:pt x="1611" y="12240"/>
                    </a:lnTo>
                    <a:lnTo>
                      <a:pt x="1450" y="12370"/>
                    </a:lnTo>
                    <a:lnTo>
                      <a:pt x="1450" y="12567"/>
                    </a:lnTo>
                    <a:lnTo>
                      <a:pt x="1611" y="12632"/>
                    </a:lnTo>
                    <a:lnTo>
                      <a:pt x="1611" y="12698"/>
                    </a:lnTo>
                    <a:lnTo>
                      <a:pt x="1773" y="12763"/>
                    </a:lnTo>
                    <a:lnTo>
                      <a:pt x="1773" y="13745"/>
                    </a:lnTo>
                    <a:lnTo>
                      <a:pt x="1611" y="14007"/>
                    </a:lnTo>
                    <a:lnTo>
                      <a:pt x="1611" y="14072"/>
                    </a:lnTo>
                    <a:lnTo>
                      <a:pt x="1289" y="14138"/>
                    </a:lnTo>
                    <a:lnTo>
                      <a:pt x="483" y="14465"/>
                    </a:lnTo>
                    <a:lnTo>
                      <a:pt x="322" y="14596"/>
                    </a:lnTo>
                    <a:lnTo>
                      <a:pt x="161" y="14792"/>
                    </a:lnTo>
                    <a:lnTo>
                      <a:pt x="161" y="17345"/>
                    </a:lnTo>
                    <a:lnTo>
                      <a:pt x="0" y="17410"/>
                    </a:lnTo>
                    <a:lnTo>
                      <a:pt x="0" y="17541"/>
                    </a:lnTo>
                    <a:lnTo>
                      <a:pt x="161" y="17738"/>
                    </a:lnTo>
                    <a:lnTo>
                      <a:pt x="161" y="18130"/>
                    </a:lnTo>
                    <a:lnTo>
                      <a:pt x="1128" y="18589"/>
                    </a:lnTo>
                    <a:lnTo>
                      <a:pt x="4352" y="18589"/>
                    </a:lnTo>
                    <a:lnTo>
                      <a:pt x="4352" y="18981"/>
                    </a:lnTo>
                    <a:lnTo>
                      <a:pt x="4513" y="19243"/>
                    </a:lnTo>
                    <a:lnTo>
                      <a:pt x="4513" y="20029"/>
                    </a:lnTo>
                    <a:lnTo>
                      <a:pt x="4835" y="20880"/>
                    </a:lnTo>
                    <a:lnTo>
                      <a:pt x="8059" y="20945"/>
                    </a:lnTo>
                    <a:lnTo>
                      <a:pt x="9188" y="21600"/>
                    </a:lnTo>
                    <a:lnTo>
                      <a:pt x="9510" y="21207"/>
                    </a:lnTo>
                    <a:lnTo>
                      <a:pt x="9510" y="20880"/>
                    </a:lnTo>
                    <a:lnTo>
                      <a:pt x="8543" y="20421"/>
                    </a:lnTo>
                    <a:lnTo>
                      <a:pt x="7576" y="20094"/>
                    </a:lnTo>
                    <a:lnTo>
                      <a:pt x="7414" y="20160"/>
                    </a:lnTo>
                    <a:lnTo>
                      <a:pt x="6608" y="20160"/>
                    </a:lnTo>
                    <a:lnTo>
                      <a:pt x="5964" y="20029"/>
                    </a:lnTo>
                    <a:lnTo>
                      <a:pt x="5319" y="19767"/>
                    </a:lnTo>
                    <a:lnTo>
                      <a:pt x="4835" y="19309"/>
                    </a:lnTo>
                    <a:lnTo>
                      <a:pt x="4513" y="18589"/>
                    </a:lnTo>
                    <a:lnTo>
                      <a:pt x="4513" y="18458"/>
                    </a:lnTo>
                    <a:lnTo>
                      <a:pt x="4191" y="17803"/>
                    </a:lnTo>
                    <a:lnTo>
                      <a:pt x="4352" y="17476"/>
                    </a:lnTo>
                    <a:lnTo>
                      <a:pt x="4997" y="17214"/>
                    </a:lnTo>
                    <a:lnTo>
                      <a:pt x="5964" y="16625"/>
                    </a:lnTo>
                    <a:lnTo>
                      <a:pt x="6286" y="16560"/>
                    </a:lnTo>
                    <a:lnTo>
                      <a:pt x="6447" y="16429"/>
                    </a:lnTo>
                    <a:lnTo>
                      <a:pt x="6770" y="16363"/>
                    </a:lnTo>
                    <a:lnTo>
                      <a:pt x="7576" y="16036"/>
                    </a:lnTo>
                    <a:lnTo>
                      <a:pt x="7576" y="15840"/>
                    </a:lnTo>
                    <a:lnTo>
                      <a:pt x="7737" y="15774"/>
                    </a:lnTo>
                    <a:lnTo>
                      <a:pt x="7737" y="15250"/>
                    </a:lnTo>
                    <a:lnTo>
                      <a:pt x="7576" y="15120"/>
                    </a:lnTo>
                    <a:lnTo>
                      <a:pt x="6608" y="14923"/>
                    </a:lnTo>
                    <a:lnTo>
                      <a:pt x="6286" y="14792"/>
                    </a:lnTo>
                    <a:lnTo>
                      <a:pt x="5964" y="14530"/>
                    </a:lnTo>
                    <a:lnTo>
                      <a:pt x="5964" y="14138"/>
                    </a:lnTo>
                    <a:lnTo>
                      <a:pt x="6125" y="14007"/>
                    </a:lnTo>
                    <a:lnTo>
                      <a:pt x="6286" y="13941"/>
                    </a:lnTo>
                    <a:lnTo>
                      <a:pt x="6608" y="13876"/>
                    </a:lnTo>
                    <a:lnTo>
                      <a:pt x="7092" y="13876"/>
                    </a:lnTo>
                    <a:lnTo>
                      <a:pt x="8382" y="13156"/>
                    </a:lnTo>
                    <a:lnTo>
                      <a:pt x="9026" y="12501"/>
                    </a:lnTo>
                    <a:lnTo>
                      <a:pt x="9026" y="12109"/>
                    </a:lnTo>
                    <a:lnTo>
                      <a:pt x="9994" y="12043"/>
                    </a:lnTo>
                    <a:lnTo>
                      <a:pt x="9994" y="11585"/>
                    </a:lnTo>
                    <a:lnTo>
                      <a:pt x="9026" y="11389"/>
                    </a:lnTo>
                    <a:lnTo>
                      <a:pt x="9026" y="11323"/>
                    </a:lnTo>
                    <a:lnTo>
                      <a:pt x="8865" y="11258"/>
                    </a:lnTo>
                    <a:lnTo>
                      <a:pt x="8865" y="10996"/>
                    </a:lnTo>
                    <a:lnTo>
                      <a:pt x="9188" y="10865"/>
                    </a:lnTo>
                    <a:lnTo>
                      <a:pt x="9510" y="10865"/>
                    </a:lnTo>
                    <a:lnTo>
                      <a:pt x="11122" y="10930"/>
                    </a:lnTo>
                    <a:lnTo>
                      <a:pt x="11444" y="10276"/>
                    </a:lnTo>
                    <a:lnTo>
                      <a:pt x="11444" y="10210"/>
                    </a:lnTo>
                    <a:lnTo>
                      <a:pt x="11605" y="10145"/>
                    </a:lnTo>
                    <a:lnTo>
                      <a:pt x="11605" y="10014"/>
                    </a:lnTo>
                    <a:lnTo>
                      <a:pt x="11928" y="9818"/>
                    </a:lnTo>
                    <a:lnTo>
                      <a:pt x="12089" y="9687"/>
                    </a:lnTo>
                    <a:lnTo>
                      <a:pt x="12411" y="9621"/>
                    </a:lnTo>
                    <a:lnTo>
                      <a:pt x="12895" y="9556"/>
                    </a:lnTo>
                    <a:lnTo>
                      <a:pt x="13217" y="9621"/>
                    </a:lnTo>
                    <a:lnTo>
                      <a:pt x="14829" y="9621"/>
                    </a:lnTo>
                    <a:lnTo>
                      <a:pt x="15958" y="9490"/>
                    </a:lnTo>
                    <a:lnTo>
                      <a:pt x="16925" y="9229"/>
                    </a:lnTo>
                    <a:lnTo>
                      <a:pt x="17731" y="8574"/>
                    </a:lnTo>
                    <a:lnTo>
                      <a:pt x="17731" y="8378"/>
                    </a:lnTo>
                    <a:lnTo>
                      <a:pt x="17570" y="8181"/>
                    </a:lnTo>
                    <a:lnTo>
                      <a:pt x="17247" y="7658"/>
                    </a:lnTo>
                    <a:lnTo>
                      <a:pt x="16764" y="7134"/>
                    </a:lnTo>
                    <a:lnTo>
                      <a:pt x="16602" y="7069"/>
                    </a:lnTo>
                    <a:lnTo>
                      <a:pt x="16602" y="7003"/>
                    </a:lnTo>
                    <a:lnTo>
                      <a:pt x="16119" y="6610"/>
                    </a:lnTo>
                    <a:lnTo>
                      <a:pt x="16119" y="6414"/>
                    </a:lnTo>
                    <a:lnTo>
                      <a:pt x="16280" y="6349"/>
                    </a:lnTo>
                    <a:lnTo>
                      <a:pt x="16280" y="6218"/>
                    </a:lnTo>
                    <a:lnTo>
                      <a:pt x="16119" y="5890"/>
                    </a:lnTo>
                    <a:lnTo>
                      <a:pt x="16119" y="5170"/>
                    </a:lnTo>
                    <a:lnTo>
                      <a:pt x="16280" y="4974"/>
                    </a:lnTo>
                    <a:lnTo>
                      <a:pt x="17247" y="4385"/>
                    </a:lnTo>
                    <a:lnTo>
                      <a:pt x="17247" y="4189"/>
                    </a:lnTo>
                    <a:lnTo>
                      <a:pt x="17570" y="4058"/>
                    </a:lnTo>
                    <a:lnTo>
                      <a:pt x="17731" y="3927"/>
                    </a:lnTo>
                    <a:lnTo>
                      <a:pt x="18537" y="3600"/>
                    </a:lnTo>
                    <a:lnTo>
                      <a:pt x="19826" y="3207"/>
                    </a:lnTo>
                    <a:lnTo>
                      <a:pt x="20471" y="2945"/>
                    </a:lnTo>
                    <a:lnTo>
                      <a:pt x="21116" y="2749"/>
                    </a:lnTo>
                    <a:lnTo>
                      <a:pt x="21277" y="2683"/>
                    </a:lnTo>
                    <a:lnTo>
                      <a:pt x="21438" y="2487"/>
                    </a:lnTo>
                    <a:lnTo>
                      <a:pt x="21599" y="2356"/>
                    </a:lnTo>
                    <a:lnTo>
                      <a:pt x="21599" y="2094"/>
                    </a:lnTo>
                    <a:lnTo>
                      <a:pt x="21438" y="2029"/>
                    </a:lnTo>
                    <a:lnTo>
                      <a:pt x="21116" y="2029"/>
                    </a:lnTo>
                    <a:lnTo>
                      <a:pt x="21116" y="1963"/>
                    </a:lnTo>
                    <a:lnTo>
                      <a:pt x="20794" y="1963"/>
                    </a:lnTo>
                    <a:lnTo>
                      <a:pt x="20794" y="1832"/>
                    </a:lnTo>
                    <a:lnTo>
                      <a:pt x="20955" y="1832"/>
                    </a:lnTo>
                    <a:lnTo>
                      <a:pt x="20310" y="1898"/>
                    </a:lnTo>
                    <a:lnTo>
                      <a:pt x="20310" y="1963"/>
                    </a:lnTo>
                    <a:lnTo>
                      <a:pt x="20149" y="2159"/>
                    </a:lnTo>
                    <a:lnTo>
                      <a:pt x="20149" y="2421"/>
                    </a:lnTo>
                    <a:lnTo>
                      <a:pt x="19826" y="2683"/>
                    </a:lnTo>
                    <a:lnTo>
                      <a:pt x="19826" y="2879"/>
                    </a:lnTo>
                    <a:lnTo>
                      <a:pt x="15635" y="2879"/>
                    </a:lnTo>
                    <a:lnTo>
                      <a:pt x="16925" y="1701"/>
                    </a:lnTo>
                    <a:lnTo>
                      <a:pt x="14185" y="1112"/>
                    </a:lnTo>
                    <a:lnTo>
                      <a:pt x="13701" y="916"/>
                    </a:lnTo>
                    <a:lnTo>
                      <a:pt x="12411" y="719"/>
                    </a:lnTo>
                    <a:lnTo>
                      <a:pt x="11767" y="589"/>
                    </a:lnTo>
                    <a:lnTo>
                      <a:pt x="11605" y="523"/>
                    </a:lnTo>
                    <a:lnTo>
                      <a:pt x="11605" y="196"/>
                    </a:lnTo>
                    <a:lnTo>
                      <a:pt x="11283" y="65"/>
                    </a:lnTo>
                    <a:lnTo>
                      <a:pt x="11122" y="65"/>
                    </a:lnTo>
                    <a:lnTo>
                      <a:pt x="10800" y="0"/>
                    </a:lnTo>
                    <a:lnTo>
                      <a:pt x="10477" y="130"/>
                    </a:lnTo>
                    <a:lnTo>
                      <a:pt x="9671" y="523"/>
                    </a:lnTo>
                    <a:lnTo>
                      <a:pt x="9671" y="392"/>
                    </a:lnTo>
                    <a:lnTo>
                      <a:pt x="9510" y="261"/>
                    </a:lnTo>
                    <a:lnTo>
                      <a:pt x="9188" y="130"/>
                    </a:lnTo>
                    <a:lnTo>
                      <a:pt x="8704" y="130"/>
                    </a:lnTo>
                    <a:lnTo>
                      <a:pt x="7576" y="0"/>
                    </a:lnTo>
                    <a:lnTo>
                      <a:pt x="7576" y="65"/>
                    </a:lnTo>
                    <a:lnTo>
                      <a:pt x="7253" y="327"/>
                    </a:lnTo>
                    <a:lnTo>
                      <a:pt x="6608" y="58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2" name="AutoShape 109">
                <a:extLst>
                  <a:ext uri="{FF2B5EF4-FFF2-40B4-BE49-F238E27FC236}">
                    <a16:creationId xmlns:a16="http://schemas.microsoft.com/office/drawing/2014/main" id="{868E6F74-17B4-4DD1-AB1F-6A548814096C}"/>
                  </a:ext>
                </a:extLst>
              </p:cNvPr>
              <p:cNvSpPr>
                <a:spLocks/>
              </p:cNvSpPr>
              <p:nvPr/>
            </p:nvSpPr>
            <p:spPr bwMode="auto">
              <a:xfrm>
                <a:off x="266312" y="180177"/>
                <a:ext cx="601252" cy="599195"/>
              </a:xfrm>
              <a:custGeom>
                <a:avLst/>
                <a:gdLst>
                  <a:gd name="T0" fmla="*/ 300626 w 21600"/>
                  <a:gd name="T1" fmla="*/ 299598 h 21600"/>
                  <a:gd name="T2" fmla="*/ 300626 w 21600"/>
                  <a:gd name="T3" fmla="*/ 299598 h 21600"/>
                  <a:gd name="T4" fmla="*/ 300626 w 21600"/>
                  <a:gd name="T5" fmla="*/ 299598 h 21600"/>
                  <a:gd name="T6" fmla="*/ 300626 w 21600"/>
                  <a:gd name="T7" fmla="*/ 29959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774" y="21222"/>
                    </a:moveTo>
                    <a:lnTo>
                      <a:pt x="11855" y="20995"/>
                    </a:lnTo>
                    <a:lnTo>
                      <a:pt x="12018" y="20693"/>
                    </a:lnTo>
                    <a:lnTo>
                      <a:pt x="12342" y="20240"/>
                    </a:lnTo>
                    <a:lnTo>
                      <a:pt x="12748" y="19560"/>
                    </a:lnTo>
                    <a:lnTo>
                      <a:pt x="13154" y="18579"/>
                    </a:lnTo>
                    <a:lnTo>
                      <a:pt x="13642" y="17295"/>
                    </a:lnTo>
                    <a:lnTo>
                      <a:pt x="14372" y="16615"/>
                    </a:lnTo>
                    <a:lnTo>
                      <a:pt x="15022" y="16086"/>
                    </a:lnTo>
                    <a:lnTo>
                      <a:pt x="15915" y="15633"/>
                    </a:lnTo>
                    <a:lnTo>
                      <a:pt x="16890" y="15331"/>
                    </a:lnTo>
                    <a:lnTo>
                      <a:pt x="16971" y="15255"/>
                    </a:lnTo>
                    <a:lnTo>
                      <a:pt x="17296" y="15104"/>
                    </a:lnTo>
                    <a:lnTo>
                      <a:pt x="17621" y="14878"/>
                    </a:lnTo>
                    <a:lnTo>
                      <a:pt x="18108" y="14425"/>
                    </a:lnTo>
                    <a:lnTo>
                      <a:pt x="18514" y="13820"/>
                    </a:lnTo>
                    <a:lnTo>
                      <a:pt x="18920" y="12990"/>
                    </a:lnTo>
                    <a:lnTo>
                      <a:pt x="19163" y="12008"/>
                    </a:lnTo>
                    <a:lnTo>
                      <a:pt x="19245" y="10724"/>
                    </a:lnTo>
                    <a:lnTo>
                      <a:pt x="20869" y="8156"/>
                    </a:lnTo>
                    <a:lnTo>
                      <a:pt x="20950" y="8081"/>
                    </a:lnTo>
                    <a:lnTo>
                      <a:pt x="21275" y="7703"/>
                    </a:lnTo>
                    <a:lnTo>
                      <a:pt x="21518" y="7174"/>
                    </a:lnTo>
                    <a:lnTo>
                      <a:pt x="21599" y="6419"/>
                    </a:lnTo>
                    <a:lnTo>
                      <a:pt x="21599" y="5815"/>
                    </a:lnTo>
                    <a:lnTo>
                      <a:pt x="21437" y="5513"/>
                    </a:lnTo>
                    <a:lnTo>
                      <a:pt x="21031" y="5211"/>
                    </a:lnTo>
                    <a:lnTo>
                      <a:pt x="20381" y="4984"/>
                    </a:lnTo>
                    <a:lnTo>
                      <a:pt x="20219" y="4909"/>
                    </a:lnTo>
                    <a:lnTo>
                      <a:pt x="19894" y="4682"/>
                    </a:lnTo>
                    <a:lnTo>
                      <a:pt x="19407" y="4380"/>
                    </a:lnTo>
                    <a:lnTo>
                      <a:pt x="18839" y="4153"/>
                    </a:lnTo>
                    <a:lnTo>
                      <a:pt x="18189" y="4153"/>
                    </a:lnTo>
                    <a:lnTo>
                      <a:pt x="16159" y="3549"/>
                    </a:lnTo>
                    <a:lnTo>
                      <a:pt x="15996" y="3474"/>
                    </a:lnTo>
                    <a:lnTo>
                      <a:pt x="15834" y="3549"/>
                    </a:lnTo>
                    <a:lnTo>
                      <a:pt x="15672" y="3549"/>
                    </a:lnTo>
                    <a:lnTo>
                      <a:pt x="15509" y="3625"/>
                    </a:lnTo>
                    <a:lnTo>
                      <a:pt x="15428" y="3700"/>
                    </a:lnTo>
                    <a:lnTo>
                      <a:pt x="15347" y="3700"/>
                    </a:lnTo>
                    <a:lnTo>
                      <a:pt x="15509" y="3398"/>
                    </a:lnTo>
                    <a:lnTo>
                      <a:pt x="15509" y="3247"/>
                    </a:lnTo>
                    <a:lnTo>
                      <a:pt x="15590" y="3096"/>
                    </a:lnTo>
                    <a:lnTo>
                      <a:pt x="15590" y="3020"/>
                    </a:lnTo>
                    <a:lnTo>
                      <a:pt x="15428" y="2869"/>
                    </a:lnTo>
                    <a:lnTo>
                      <a:pt x="14697" y="2869"/>
                    </a:lnTo>
                    <a:lnTo>
                      <a:pt x="14535" y="2794"/>
                    </a:lnTo>
                    <a:lnTo>
                      <a:pt x="14291" y="2794"/>
                    </a:lnTo>
                    <a:lnTo>
                      <a:pt x="14048" y="2718"/>
                    </a:lnTo>
                    <a:lnTo>
                      <a:pt x="13398" y="2718"/>
                    </a:lnTo>
                    <a:lnTo>
                      <a:pt x="13154" y="2869"/>
                    </a:lnTo>
                    <a:lnTo>
                      <a:pt x="12911" y="2945"/>
                    </a:lnTo>
                    <a:lnTo>
                      <a:pt x="12424" y="3172"/>
                    </a:lnTo>
                    <a:lnTo>
                      <a:pt x="12099" y="3398"/>
                    </a:lnTo>
                    <a:lnTo>
                      <a:pt x="11612" y="3700"/>
                    </a:lnTo>
                    <a:lnTo>
                      <a:pt x="11287" y="3700"/>
                    </a:lnTo>
                    <a:lnTo>
                      <a:pt x="11612" y="3549"/>
                    </a:lnTo>
                    <a:lnTo>
                      <a:pt x="11774" y="3398"/>
                    </a:lnTo>
                    <a:lnTo>
                      <a:pt x="11855" y="3247"/>
                    </a:lnTo>
                    <a:lnTo>
                      <a:pt x="12099" y="3020"/>
                    </a:lnTo>
                    <a:lnTo>
                      <a:pt x="12180" y="2869"/>
                    </a:lnTo>
                    <a:lnTo>
                      <a:pt x="12505" y="2567"/>
                    </a:lnTo>
                    <a:lnTo>
                      <a:pt x="12667" y="2492"/>
                    </a:lnTo>
                    <a:lnTo>
                      <a:pt x="12830" y="2341"/>
                    </a:lnTo>
                    <a:lnTo>
                      <a:pt x="12992" y="2114"/>
                    </a:lnTo>
                    <a:lnTo>
                      <a:pt x="13073" y="1888"/>
                    </a:lnTo>
                    <a:lnTo>
                      <a:pt x="13073" y="1737"/>
                    </a:lnTo>
                    <a:lnTo>
                      <a:pt x="12667" y="981"/>
                    </a:lnTo>
                    <a:lnTo>
                      <a:pt x="12018" y="302"/>
                    </a:lnTo>
                    <a:lnTo>
                      <a:pt x="11774" y="151"/>
                    </a:lnTo>
                    <a:lnTo>
                      <a:pt x="11449" y="0"/>
                    </a:lnTo>
                    <a:lnTo>
                      <a:pt x="11206" y="151"/>
                    </a:lnTo>
                    <a:lnTo>
                      <a:pt x="11124" y="302"/>
                    </a:lnTo>
                    <a:lnTo>
                      <a:pt x="10962" y="302"/>
                    </a:lnTo>
                    <a:lnTo>
                      <a:pt x="10962" y="377"/>
                    </a:lnTo>
                    <a:lnTo>
                      <a:pt x="10800" y="679"/>
                    </a:lnTo>
                    <a:lnTo>
                      <a:pt x="10718" y="755"/>
                    </a:lnTo>
                    <a:lnTo>
                      <a:pt x="10718" y="830"/>
                    </a:lnTo>
                    <a:lnTo>
                      <a:pt x="10637" y="906"/>
                    </a:lnTo>
                    <a:lnTo>
                      <a:pt x="10393" y="906"/>
                    </a:lnTo>
                    <a:lnTo>
                      <a:pt x="10312" y="830"/>
                    </a:lnTo>
                    <a:lnTo>
                      <a:pt x="9906" y="830"/>
                    </a:lnTo>
                    <a:lnTo>
                      <a:pt x="9825" y="906"/>
                    </a:lnTo>
                    <a:lnTo>
                      <a:pt x="9500" y="906"/>
                    </a:lnTo>
                    <a:lnTo>
                      <a:pt x="9419" y="830"/>
                    </a:lnTo>
                    <a:lnTo>
                      <a:pt x="9257" y="830"/>
                    </a:lnTo>
                    <a:lnTo>
                      <a:pt x="9175" y="906"/>
                    </a:lnTo>
                    <a:lnTo>
                      <a:pt x="9094" y="906"/>
                    </a:lnTo>
                    <a:lnTo>
                      <a:pt x="8851" y="830"/>
                    </a:lnTo>
                    <a:lnTo>
                      <a:pt x="8851" y="1057"/>
                    </a:lnTo>
                    <a:lnTo>
                      <a:pt x="8688" y="1057"/>
                    </a:lnTo>
                    <a:lnTo>
                      <a:pt x="8607" y="981"/>
                    </a:lnTo>
                    <a:lnTo>
                      <a:pt x="8201" y="981"/>
                    </a:lnTo>
                    <a:lnTo>
                      <a:pt x="7876" y="1057"/>
                    </a:lnTo>
                    <a:lnTo>
                      <a:pt x="7795" y="1057"/>
                    </a:lnTo>
                    <a:lnTo>
                      <a:pt x="7470" y="1132"/>
                    </a:lnTo>
                    <a:lnTo>
                      <a:pt x="7470" y="226"/>
                    </a:lnTo>
                    <a:lnTo>
                      <a:pt x="7389" y="75"/>
                    </a:lnTo>
                    <a:lnTo>
                      <a:pt x="7145" y="75"/>
                    </a:lnTo>
                    <a:lnTo>
                      <a:pt x="7145" y="151"/>
                    </a:lnTo>
                    <a:lnTo>
                      <a:pt x="6983" y="302"/>
                    </a:lnTo>
                    <a:lnTo>
                      <a:pt x="6739" y="226"/>
                    </a:lnTo>
                    <a:lnTo>
                      <a:pt x="6333" y="377"/>
                    </a:lnTo>
                    <a:lnTo>
                      <a:pt x="6333" y="528"/>
                    </a:lnTo>
                    <a:lnTo>
                      <a:pt x="5765" y="604"/>
                    </a:lnTo>
                    <a:lnTo>
                      <a:pt x="5603" y="377"/>
                    </a:lnTo>
                    <a:lnTo>
                      <a:pt x="5440" y="377"/>
                    </a:lnTo>
                    <a:lnTo>
                      <a:pt x="5196" y="302"/>
                    </a:lnTo>
                    <a:lnTo>
                      <a:pt x="5034" y="302"/>
                    </a:lnTo>
                    <a:lnTo>
                      <a:pt x="4709" y="151"/>
                    </a:lnTo>
                    <a:lnTo>
                      <a:pt x="4709" y="377"/>
                    </a:lnTo>
                    <a:lnTo>
                      <a:pt x="4872" y="377"/>
                    </a:lnTo>
                    <a:lnTo>
                      <a:pt x="5034" y="528"/>
                    </a:lnTo>
                    <a:lnTo>
                      <a:pt x="5034" y="830"/>
                    </a:lnTo>
                    <a:lnTo>
                      <a:pt x="5196" y="981"/>
                    </a:lnTo>
                    <a:lnTo>
                      <a:pt x="5521" y="981"/>
                    </a:lnTo>
                    <a:lnTo>
                      <a:pt x="5521" y="1283"/>
                    </a:lnTo>
                    <a:lnTo>
                      <a:pt x="5196" y="1434"/>
                    </a:lnTo>
                    <a:lnTo>
                      <a:pt x="4466" y="2190"/>
                    </a:lnTo>
                    <a:lnTo>
                      <a:pt x="3735" y="1963"/>
                    </a:lnTo>
                    <a:lnTo>
                      <a:pt x="3572" y="1963"/>
                    </a:lnTo>
                    <a:lnTo>
                      <a:pt x="3410" y="1888"/>
                    </a:lnTo>
                    <a:lnTo>
                      <a:pt x="3166" y="1888"/>
                    </a:lnTo>
                    <a:lnTo>
                      <a:pt x="3166" y="1737"/>
                    </a:lnTo>
                    <a:lnTo>
                      <a:pt x="3085" y="1661"/>
                    </a:lnTo>
                    <a:lnTo>
                      <a:pt x="3085" y="1586"/>
                    </a:lnTo>
                    <a:lnTo>
                      <a:pt x="3004" y="1510"/>
                    </a:lnTo>
                    <a:lnTo>
                      <a:pt x="2111" y="1661"/>
                    </a:lnTo>
                    <a:lnTo>
                      <a:pt x="2111" y="1963"/>
                    </a:lnTo>
                    <a:lnTo>
                      <a:pt x="2436" y="1963"/>
                    </a:lnTo>
                    <a:lnTo>
                      <a:pt x="2517" y="2341"/>
                    </a:lnTo>
                    <a:lnTo>
                      <a:pt x="2436" y="2265"/>
                    </a:lnTo>
                    <a:lnTo>
                      <a:pt x="2354" y="2265"/>
                    </a:lnTo>
                    <a:lnTo>
                      <a:pt x="2273" y="2190"/>
                    </a:lnTo>
                    <a:lnTo>
                      <a:pt x="2192" y="2190"/>
                    </a:lnTo>
                    <a:lnTo>
                      <a:pt x="2111" y="2265"/>
                    </a:lnTo>
                    <a:lnTo>
                      <a:pt x="2111" y="2643"/>
                    </a:lnTo>
                    <a:lnTo>
                      <a:pt x="2192" y="2643"/>
                    </a:lnTo>
                    <a:lnTo>
                      <a:pt x="2192" y="2718"/>
                    </a:lnTo>
                    <a:lnTo>
                      <a:pt x="2354" y="3020"/>
                    </a:lnTo>
                    <a:lnTo>
                      <a:pt x="2436" y="3247"/>
                    </a:lnTo>
                    <a:lnTo>
                      <a:pt x="2436" y="3625"/>
                    </a:lnTo>
                    <a:lnTo>
                      <a:pt x="2111" y="4758"/>
                    </a:lnTo>
                    <a:lnTo>
                      <a:pt x="2030" y="4984"/>
                    </a:lnTo>
                    <a:lnTo>
                      <a:pt x="1786" y="4984"/>
                    </a:lnTo>
                    <a:lnTo>
                      <a:pt x="1705" y="4909"/>
                    </a:lnTo>
                    <a:lnTo>
                      <a:pt x="1542" y="4909"/>
                    </a:lnTo>
                    <a:lnTo>
                      <a:pt x="1461" y="4984"/>
                    </a:lnTo>
                    <a:lnTo>
                      <a:pt x="1299" y="4984"/>
                    </a:lnTo>
                    <a:lnTo>
                      <a:pt x="1136" y="5060"/>
                    </a:lnTo>
                    <a:lnTo>
                      <a:pt x="893" y="5060"/>
                    </a:lnTo>
                    <a:lnTo>
                      <a:pt x="406" y="5513"/>
                    </a:lnTo>
                    <a:lnTo>
                      <a:pt x="406" y="5739"/>
                    </a:lnTo>
                    <a:lnTo>
                      <a:pt x="324" y="5890"/>
                    </a:lnTo>
                    <a:lnTo>
                      <a:pt x="243" y="5966"/>
                    </a:lnTo>
                    <a:lnTo>
                      <a:pt x="243" y="6041"/>
                    </a:lnTo>
                    <a:lnTo>
                      <a:pt x="81" y="6193"/>
                    </a:lnTo>
                    <a:lnTo>
                      <a:pt x="0" y="6344"/>
                    </a:lnTo>
                    <a:lnTo>
                      <a:pt x="0" y="6872"/>
                    </a:lnTo>
                    <a:lnTo>
                      <a:pt x="81" y="7099"/>
                    </a:lnTo>
                    <a:lnTo>
                      <a:pt x="81" y="7174"/>
                    </a:lnTo>
                    <a:lnTo>
                      <a:pt x="162" y="7250"/>
                    </a:lnTo>
                    <a:lnTo>
                      <a:pt x="162" y="7325"/>
                    </a:lnTo>
                    <a:lnTo>
                      <a:pt x="243" y="7476"/>
                    </a:lnTo>
                    <a:lnTo>
                      <a:pt x="243" y="7552"/>
                    </a:lnTo>
                    <a:lnTo>
                      <a:pt x="162" y="7552"/>
                    </a:lnTo>
                    <a:lnTo>
                      <a:pt x="243" y="7552"/>
                    </a:lnTo>
                    <a:lnTo>
                      <a:pt x="406" y="7476"/>
                    </a:lnTo>
                    <a:lnTo>
                      <a:pt x="487" y="7476"/>
                    </a:lnTo>
                    <a:lnTo>
                      <a:pt x="730" y="7703"/>
                    </a:lnTo>
                    <a:lnTo>
                      <a:pt x="893" y="7703"/>
                    </a:lnTo>
                    <a:lnTo>
                      <a:pt x="1055" y="7779"/>
                    </a:lnTo>
                    <a:lnTo>
                      <a:pt x="1218" y="7779"/>
                    </a:lnTo>
                    <a:lnTo>
                      <a:pt x="1380" y="7703"/>
                    </a:lnTo>
                    <a:lnTo>
                      <a:pt x="1542" y="7552"/>
                    </a:lnTo>
                    <a:lnTo>
                      <a:pt x="1705" y="7476"/>
                    </a:lnTo>
                    <a:lnTo>
                      <a:pt x="1705" y="7401"/>
                    </a:lnTo>
                    <a:lnTo>
                      <a:pt x="1705" y="8458"/>
                    </a:lnTo>
                    <a:lnTo>
                      <a:pt x="1786" y="8458"/>
                    </a:lnTo>
                    <a:lnTo>
                      <a:pt x="1948" y="8534"/>
                    </a:lnTo>
                    <a:lnTo>
                      <a:pt x="2842" y="8534"/>
                    </a:lnTo>
                    <a:lnTo>
                      <a:pt x="3004" y="8458"/>
                    </a:lnTo>
                    <a:lnTo>
                      <a:pt x="3166" y="8458"/>
                    </a:lnTo>
                    <a:lnTo>
                      <a:pt x="3491" y="8156"/>
                    </a:lnTo>
                    <a:lnTo>
                      <a:pt x="3491" y="8081"/>
                    </a:lnTo>
                    <a:lnTo>
                      <a:pt x="3816" y="7930"/>
                    </a:lnTo>
                    <a:lnTo>
                      <a:pt x="3897" y="7930"/>
                    </a:lnTo>
                    <a:lnTo>
                      <a:pt x="4060" y="8005"/>
                    </a:lnTo>
                    <a:lnTo>
                      <a:pt x="4141" y="8005"/>
                    </a:lnTo>
                    <a:lnTo>
                      <a:pt x="4384" y="7779"/>
                    </a:lnTo>
                    <a:lnTo>
                      <a:pt x="4547" y="7779"/>
                    </a:lnTo>
                    <a:lnTo>
                      <a:pt x="4547" y="8534"/>
                    </a:lnTo>
                    <a:lnTo>
                      <a:pt x="4628" y="8987"/>
                    </a:lnTo>
                    <a:lnTo>
                      <a:pt x="5034" y="9365"/>
                    </a:lnTo>
                    <a:lnTo>
                      <a:pt x="5521" y="9516"/>
                    </a:lnTo>
                    <a:lnTo>
                      <a:pt x="5927" y="9440"/>
                    </a:lnTo>
                    <a:lnTo>
                      <a:pt x="6009" y="9516"/>
                    </a:lnTo>
                    <a:lnTo>
                      <a:pt x="6009" y="9591"/>
                    </a:lnTo>
                    <a:lnTo>
                      <a:pt x="6171" y="9893"/>
                    </a:lnTo>
                    <a:lnTo>
                      <a:pt x="6333" y="10044"/>
                    </a:lnTo>
                    <a:lnTo>
                      <a:pt x="6577" y="10120"/>
                    </a:lnTo>
                    <a:lnTo>
                      <a:pt x="6658" y="10120"/>
                    </a:lnTo>
                    <a:lnTo>
                      <a:pt x="6739" y="10271"/>
                    </a:lnTo>
                    <a:lnTo>
                      <a:pt x="6902" y="10346"/>
                    </a:lnTo>
                    <a:lnTo>
                      <a:pt x="7064" y="10497"/>
                    </a:lnTo>
                    <a:lnTo>
                      <a:pt x="7227" y="10724"/>
                    </a:lnTo>
                    <a:lnTo>
                      <a:pt x="7389" y="10875"/>
                    </a:lnTo>
                    <a:lnTo>
                      <a:pt x="7389" y="11102"/>
                    </a:lnTo>
                    <a:lnTo>
                      <a:pt x="8363" y="11177"/>
                    </a:lnTo>
                    <a:lnTo>
                      <a:pt x="8363" y="11253"/>
                    </a:lnTo>
                    <a:lnTo>
                      <a:pt x="8282" y="11328"/>
                    </a:lnTo>
                    <a:lnTo>
                      <a:pt x="8282" y="11630"/>
                    </a:lnTo>
                    <a:lnTo>
                      <a:pt x="8445" y="11781"/>
                    </a:lnTo>
                    <a:lnTo>
                      <a:pt x="8526" y="11781"/>
                    </a:lnTo>
                    <a:lnTo>
                      <a:pt x="8607" y="11857"/>
                    </a:lnTo>
                    <a:lnTo>
                      <a:pt x="8688" y="12008"/>
                    </a:lnTo>
                    <a:lnTo>
                      <a:pt x="8688" y="13669"/>
                    </a:lnTo>
                    <a:lnTo>
                      <a:pt x="8526" y="13896"/>
                    </a:lnTo>
                    <a:lnTo>
                      <a:pt x="8607" y="13896"/>
                    </a:lnTo>
                    <a:lnTo>
                      <a:pt x="8607" y="13972"/>
                    </a:lnTo>
                    <a:lnTo>
                      <a:pt x="8688" y="14047"/>
                    </a:lnTo>
                    <a:lnTo>
                      <a:pt x="8688" y="14349"/>
                    </a:lnTo>
                    <a:lnTo>
                      <a:pt x="8769" y="14500"/>
                    </a:lnTo>
                    <a:lnTo>
                      <a:pt x="8769" y="14953"/>
                    </a:lnTo>
                    <a:lnTo>
                      <a:pt x="8851" y="15406"/>
                    </a:lnTo>
                    <a:lnTo>
                      <a:pt x="8851" y="15709"/>
                    </a:lnTo>
                    <a:lnTo>
                      <a:pt x="8932" y="15709"/>
                    </a:lnTo>
                    <a:lnTo>
                      <a:pt x="8932" y="15784"/>
                    </a:lnTo>
                    <a:lnTo>
                      <a:pt x="9013" y="15860"/>
                    </a:lnTo>
                    <a:lnTo>
                      <a:pt x="9175" y="15860"/>
                    </a:lnTo>
                    <a:lnTo>
                      <a:pt x="9581" y="16011"/>
                    </a:lnTo>
                    <a:lnTo>
                      <a:pt x="9663" y="15935"/>
                    </a:lnTo>
                    <a:lnTo>
                      <a:pt x="9987" y="15935"/>
                    </a:lnTo>
                    <a:lnTo>
                      <a:pt x="10069" y="16011"/>
                    </a:lnTo>
                    <a:lnTo>
                      <a:pt x="10312" y="16464"/>
                    </a:lnTo>
                    <a:lnTo>
                      <a:pt x="10393" y="16690"/>
                    </a:lnTo>
                    <a:lnTo>
                      <a:pt x="10393" y="16917"/>
                    </a:lnTo>
                    <a:lnTo>
                      <a:pt x="10556" y="16993"/>
                    </a:lnTo>
                    <a:lnTo>
                      <a:pt x="10718" y="16993"/>
                    </a:lnTo>
                    <a:lnTo>
                      <a:pt x="10800" y="17068"/>
                    </a:lnTo>
                    <a:lnTo>
                      <a:pt x="10881" y="17068"/>
                    </a:lnTo>
                    <a:lnTo>
                      <a:pt x="10962" y="17144"/>
                    </a:lnTo>
                    <a:lnTo>
                      <a:pt x="10962" y="17597"/>
                    </a:lnTo>
                    <a:lnTo>
                      <a:pt x="10800" y="17823"/>
                    </a:lnTo>
                    <a:lnTo>
                      <a:pt x="10475" y="18125"/>
                    </a:lnTo>
                    <a:lnTo>
                      <a:pt x="10069" y="18427"/>
                    </a:lnTo>
                    <a:lnTo>
                      <a:pt x="9744" y="18654"/>
                    </a:lnTo>
                    <a:lnTo>
                      <a:pt x="9500" y="18881"/>
                    </a:lnTo>
                    <a:lnTo>
                      <a:pt x="9419" y="18881"/>
                    </a:lnTo>
                    <a:lnTo>
                      <a:pt x="9338" y="18956"/>
                    </a:lnTo>
                    <a:lnTo>
                      <a:pt x="9257" y="19107"/>
                    </a:lnTo>
                    <a:lnTo>
                      <a:pt x="8932" y="19409"/>
                    </a:lnTo>
                    <a:lnTo>
                      <a:pt x="8769" y="19711"/>
                    </a:lnTo>
                    <a:lnTo>
                      <a:pt x="8769" y="19787"/>
                    </a:lnTo>
                    <a:lnTo>
                      <a:pt x="8851" y="19787"/>
                    </a:lnTo>
                    <a:lnTo>
                      <a:pt x="8932" y="19711"/>
                    </a:lnTo>
                    <a:lnTo>
                      <a:pt x="9094" y="19787"/>
                    </a:lnTo>
                    <a:lnTo>
                      <a:pt x="9338" y="20013"/>
                    </a:lnTo>
                    <a:lnTo>
                      <a:pt x="9744" y="20316"/>
                    </a:lnTo>
                    <a:lnTo>
                      <a:pt x="9744" y="20391"/>
                    </a:lnTo>
                    <a:lnTo>
                      <a:pt x="9906" y="20391"/>
                    </a:lnTo>
                    <a:lnTo>
                      <a:pt x="10069" y="20467"/>
                    </a:lnTo>
                    <a:lnTo>
                      <a:pt x="10312" y="20542"/>
                    </a:lnTo>
                    <a:lnTo>
                      <a:pt x="10637" y="20693"/>
                    </a:lnTo>
                    <a:lnTo>
                      <a:pt x="10718" y="20844"/>
                    </a:lnTo>
                    <a:lnTo>
                      <a:pt x="11287" y="21448"/>
                    </a:lnTo>
                    <a:lnTo>
                      <a:pt x="11449" y="21600"/>
                    </a:lnTo>
                    <a:lnTo>
                      <a:pt x="11774" y="2122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3" name="AutoShape 110">
                <a:extLst>
                  <a:ext uri="{FF2B5EF4-FFF2-40B4-BE49-F238E27FC236}">
                    <a16:creationId xmlns:a16="http://schemas.microsoft.com/office/drawing/2014/main" id="{522C5305-AA4C-4134-836C-761878CE5BC8}"/>
                  </a:ext>
                </a:extLst>
              </p:cNvPr>
              <p:cNvSpPr>
                <a:spLocks/>
              </p:cNvSpPr>
              <p:nvPr/>
            </p:nvSpPr>
            <p:spPr bwMode="auto">
              <a:xfrm>
                <a:off x="230462" y="496535"/>
                <a:ext cx="169007" cy="791943"/>
              </a:xfrm>
              <a:custGeom>
                <a:avLst/>
                <a:gdLst>
                  <a:gd name="T0" fmla="*/ 84504 w 21600"/>
                  <a:gd name="T1" fmla="*/ 395972 h 21600"/>
                  <a:gd name="T2" fmla="*/ 84504 w 21600"/>
                  <a:gd name="T3" fmla="*/ 395972 h 21600"/>
                  <a:gd name="T4" fmla="*/ 84504 w 21600"/>
                  <a:gd name="T5" fmla="*/ 395972 h 21600"/>
                  <a:gd name="T6" fmla="*/ 84504 w 21600"/>
                  <a:gd name="T7" fmla="*/ 39597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21371"/>
                    </a:moveTo>
                    <a:lnTo>
                      <a:pt x="20736" y="21485"/>
                    </a:lnTo>
                    <a:lnTo>
                      <a:pt x="19584" y="21371"/>
                    </a:lnTo>
                    <a:lnTo>
                      <a:pt x="18720" y="21200"/>
                    </a:lnTo>
                    <a:lnTo>
                      <a:pt x="17567" y="21257"/>
                    </a:lnTo>
                    <a:lnTo>
                      <a:pt x="16128" y="21428"/>
                    </a:lnTo>
                    <a:lnTo>
                      <a:pt x="15264" y="21600"/>
                    </a:lnTo>
                    <a:lnTo>
                      <a:pt x="14688" y="21371"/>
                    </a:lnTo>
                    <a:lnTo>
                      <a:pt x="14976" y="21085"/>
                    </a:lnTo>
                    <a:lnTo>
                      <a:pt x="14688" y="20914"/>
                    </a:lnTo>
                    <a:lnTo>
                      <a:pt x="13248" y="21028"/>
                    </a:lnTo>
                    <a:lnTo>
                      <a:pt x="13248" y="21371"/>
                    </a:lnTo>
                    <a:lnTo>
                      <a:pt x="10944" y="21371"/>
                    </a:lnTo>
                    <a:lnTo>
                      <a:pt x="10080" y="20800"/>
                    </a:lnTo>
                    <a:lnTo>
                      <a:pt x="7776" y="20857"/>
                    </a:lnTo>
                    <a:lnTo>
                      <a:pt x="7776" y="20457"/>
                    </a:lnTo>
                    <a:lnTo>
                      <a:pt x="9504" y="20342"/>
                    </a:lnTo>
                    <a:lnTo>
                      <a:pt x="10368" y="19828"/>
                    </a:lnTo>
                    <a:lnTo>
                      <a:pt x="10368" y="19714"/>
                    </a:lnTo>
                    <a:lnTo>
                      <a:pt x="9504" y="19542"/>
                    </a:lnTo>
                    <a:lnTo>
                      <a:pt x="8927" y="19485"/>
                    </a:lnTo>
                    <a:lnTo>
                      <a:pt x="8064" y="19314"/>
                    </a:lnTo>
                    <a:lnTo>
                      <a:pt x="6624" y="19314"/>
                    </a:lnTo>
                    <a:lnTo>
                      <a:pt x="5471" y="19428"/>
                    </a:lnTo>
                    <a:lnTo>
                      <a:pt x="4896" y="19542"/>
                    </a:lnTo>
                    <a:lnTo>
                      <a:pt x="4896" y="19600"/>
                    </a:lnTo>
                    <a:lnTo>
                      <a:pt x="287" y="18685"/>
                    </a:lnTo>
                    <a:lnTo>
                      <a:pt x="0" y="18342"/>
                    </a:lnTo>
                    <a:lnTo>
                      <a:pt x="0" y="17142"/>
                    </a:lnTo>
                    <a:lnTo>
                      <a:pt x="575" y="16457"/>
                    </a:lnTo>
                    <a:lnTo>
                      <a:pt x="863" y="15828"/>
                    </a:lnTo>
                    <a:lnTo>
                      <a:pt x="1151" y="15428"/>
                    </a:lnTo>
                    <a:lnTo>
                      <a:pt x="1151" y="15257"/>
                    </a:lnTo>
                    <a:lnTo>
                      <a:pt x="3743" y="14571"/>
                    </a:lnTo>
                    <a:lnTo>
                      <a:pt x="4319" y="13828"/>
                    </a:lnTo>
                    <a:lnTo>
                      <a:pt x="4319" y="12914"/>
                    </a:lnTo>
                    <a:lnTo>
                      <a:pt x="2303" y="12342"/>
                    </a:lnTo>
                    <a:lnTo>
                      <a:pt x="4896" y="11828"/>
                    </a:lnTo>
                    <a:lnTo>
                      <a:pt x="5184" y="11371"/>
                    </a:lnTo>
                    <a:lnTo>
                      <a:pt x="4032" y="11371"/>
                    </a:lnTo>
                    <a:lnTo>
                      <a:pt x="4607" y="11085"/>
                    </a:lnTo>
                    <a:lnTo>
                      <a:pt x="5471" y="11085"/>
                    </a:lnTo>
                    <a:lnTo>
                      <a:pt x="6624" y="10971"/>
                    </a:lnTo>
                    <a:lnTo>
                      <a:pt x="6911" y="10514"/>
                    </a:lnTo>
                    <a:lnTo>
                      <a:pt x="6911" y="10228"/>
                    </a:lnTo>
                    <a:lnTo>
                      <a:pt x="7199" y="9942"/>
                    </a:lnTo>
                    <a:lnTo>
                      <a:pt x="7776" y="9485"/>
                    </a:lnTo>
                    <a:lnTo>
                      <a:pt x="6624" y="9599"/>
                    </a:lnTo>
                    <a:lnTo>
                      <a:pt x="6048" y="9828"/>
                    </a:lnTo>
                    <a:lnTo>
                      <a:pt x="5760" y="9885"/>
                    </a:lnTo>
                    <a:lnTo>
                      <a:pt x="5760" y="9942"/>
                    </a:lnTo>
                    <a:lnTo>
                      <a:pt x="5471" y="10057"/>
                    </a:lnTo>
                    <a:lnTo>
                      <a:pt x="5471" y="10514"/>
                    </a:lnTo>
                    <a:lnTo>
                      <a:pt x="4896" y="10742"/>
                    </a:lnTo>
                    <a:lnTo>
                      <a:pt x="4607" y="10800"/>
                    </a:lnTo>
                    <a:lnTo>
                      <a:pt x="4319" y="10800"/>
                    </a:lnTo>
                    <a:lnTo>
                      <a:pt x="4319" y="10857"/>
                    </a:lnTo>
                    <a:lnTo>
                      <a:pt x="4032" y="10057"/>
                    </a:lnTo>
                    <a:lnTo>
                      <a:pt x="5760" y="8971"/>
                    </a:lnTo>
                    <a:lnTo>
                      <a:pt x="6624" y="8057"/>
                    </a:lnTo>
                    <a:lnTo>
                      <a:pt x="7199" y="7428"/>
                    </a:lnTo>
                    <a:lnTo>
                      <a:pt x="7199" y="6514"/>
                    </a:lnTo>
                    <a:lnTo>
                      <a:pt x="8064" y="6114"/>
                    </a:lnTo>
                    <a:lnTo>
                      <a:pt x="8639" y="5714"/>
                    </a:lnTo>
                    <a:lnTo>
                      <a:pt x="9216" y="5428"/>
                    </a:lnTo>
                    <a:lnTo>
                      <a:pt x="9504" y="5314"/>
                    </a:lnTo>
                    <a:lnTo>
                      <a:pt x="9504" y="4685"/>
                    </a:lnTo>
                    <a:lnTo>
                      <a:pt x="9792" y="4571"/>
                    </a:lnTo>
                    <a:lnTo>
                      <a:pt x="9792" y="4285"/>
                    </a:lnTo>
                    <a:lnTo>
                      <a:pt x="10080" y="4171"/>
                    </a:lnTo>
                    <a:lnTo>
                      <a:pt x="10080" y="3314"/>
                    </a:lnTo>
                    <a:lnTo>
                      <a:pt x="9792" y="3142"/>
                    </a:lnTo>
                    <a:lnTo>
                      <a:pt x="10080" y="3028"/>
                    </a:lnTo>
                    <a:lnTo>
                      <a:pt x="10080" y="2857"/>
                    </a:lnTo>
                    <a:lnTo>
                      <a:pt x="10368" y="2742"/>
                    </a:lnTo>
                    <a:lnTo>
                      <a:pt x="10368" y="2514"/>
                    </a:lnTo>
                    <a:lnTo>
                      <a:pt x="10655" y="2114"/>
                    </a:lnTo>
                    <a:lnTo>
                      <a:pt x="10368" y="1599"/>
                    </a:lnTo>
                    <a:lnTo>
                      <a:pt x="9792" y="1028"/>
                    </a:lnTo>
                    <a:lnTo>
                      <a:pt x="9216" y="857"/>
                    </a:lnTo>
                    <a:lnTo>
                      <a:pt x="8639" y="628"/>
                    </a:lnTo>
                    <a:lnTo>
                      <a:pt x="7776" y="457"/>
                    </a:lnTo>
                    <a:lnTo>
                      <a:pt x="6911" y="342"/>
                    </a:lnTo>
                    <a:lnTo>
                      <a:pt x="6624" y="285"/>
                    </a:lnTo>
                    <a:lnTo>
                      <a:pt x="7199" y="228"/>
                    </a:lnTo>
                    <a:lnTo>
                      <a:pt x="7776" y="228"/>
                    </a:lnTo>
                    <a:lnTo>
                      <a:pt x="8639" y="171"/>
                    </a:lnTo>
                    <a:lnTo>
                      <a:pt x="9504" y="57"/>
                    </a:lnTo>
                    <a:lnTo>
                      <a:pt x="10368" y="0"/>
                    </a:lnTo>
                    <a:lnTo>
                      <a:pt x="10368" y="57"/>
                    </a:lnTo>
                    <a:lnTo>
                      <a:pt x="10655" y="228"/>
                    </a:lnTo>
                    <a:lnTo>
                      <a:pt x="11520" y="514"/>
                    </a:lnTo>
                    <a:lnTo>
                      <a:pt x="12960" y="971"/>
                    </a:lnTo>
                    <a:lnTo>
                      <a:pt x="14111" y="1314"/>
                    </a:lnTo>
                    <a:lnTo>
                      <a:pt x="14400" y="1314"/>
                    </a:lnTo>
                    <a:lnTo>
                      <a:pt x="14400" y="1371"/>
                    </a:lnTo>
                    <a:lnTo>
                      <a:pt x="14688" y="1485"/>
                    </a:lnTo>
                    <a:lnTo>
                      <a:pt x="14688" y="1714"/>
                    </a:lnTo>
                    <a:lnTo>
                      <a:pt x="15840" y="3028"/>
                    </a:lnTo>
                    <a:lnTo>
                      <a:pt x="16128" y="3028"/>
                    </a:lnTo>
                    <a:lnTo>
                      <a:pt x="16416" y="3085"/>
                    </a:lnTo>
                    <a:lnTo>
                      <a:pt x="16704" y="3085"/>
                    </a:lnTo>
                    <a:lnTo>
                      <a:pt x="16992" y="3028"/>
                    </a:lnTo>
                    <a:lnTo>
                      <a:pt x="16992" y="3542"/>
                    </a:lnTo>
                    <a:lnTo>
                      <a:pt x="16704" y="3542"/>
                    </a:lnTo>
                    <a:lnTo>
                      <a:pt x="15552" y="3771"/>
                    </a:lnTo>
                    <a:lnTo>
                      <a:pt x="15264" y="3942"/>
                    </a:lnTo>
                    <a:lnTo>
                      <a:pt x="14976" y="4171"/>
                    </a:lnTo>
                    <a:lnTo>
                      <a:pt x="14111" y="4514"/>
                    </a:lnTo>
                    <a:lnTo>
                      <a:pt x="13248" y="4799"/>
                    </a:lnTo>
                    <a:lnTo>
                      <a:pt x="12672" y="5085"/>
                    </a:lnTo>
                    <a:lnTo>
                      <a:pt x="12383" y="5314"/>
                    </a:lnTo>
                    <a:lnTo>
                      <a:pt x="12096" y="5485"/>
                    </a:lnTo>
                    <a:lnTo>
                      <a:pt x="12096" y="5714"/>
                    </a:lnTo>
                    <a:lnTo>
                      <a:pt x="11808" y="6114"/>
                    </a:lnTo>
                    <a:lnTo>
                      <a:pt x="12096" y="6628"/>
                    </a:lnTo>
                    <a:lnTo>
                      <a:pt x="11808" y="9200"/>
                    </a:lnTo>
                    <a:lnTo>
                      <a:pt x="11808" y="9257"/>
                    </a:lnTo>
                    <a:lnTo>
                      <a:pt x="10944" y="9428"/>
                    </a:lnTo>
                    <a:lnTo>
                      <a:pt x="10655" y="9542"/>
                    </a:lnTo>
                    <a:lnTo>
                      <a:pt x="10080" y="9657"/>
                    </a:lnTo>
                    <a:lnTo>
                      <a:pt x="9792" y="9828"/>
                    </a:lnTo>
                    <a:lnTo>
                      <a:pt x="9504" y="9942"/>
                    </a:lnTo>
                    <a:lnTo>
                      <a:pt x="9216" y="10000"/>
                    </a:lnTo>
                    <a:lnTo>
                      <a:pt x="8639" y="10514"/>
                    </a:lnTo>
                    <a:lnTo>
                      <a:pt x="8352" y="10571"/>
                    </a:lnTo>
                    <a:lnTo>
                      <a:pt x="8352" y="10628"/>
                    </a:lnTo>
                    <a:lnTo>
                      <a:pt x="8639" y="10857"/>
                    </a:lnTo>
                    <a:lnTo>
                      <a:pt x="8352" y="11142"/>
                    </a:lnTo>
                    <a:lnTo>
                      <a:pt x="8639" y="11371"/>
                    </a:lnTo>
                    <a:lnTo>
                      <a:pt x="8352" y="11714"/>
                    </a:lnTo>
                    <a:lnTo>
                      <a:pt x="7776" y="11771"/>
                    </a:lnTo>
                    <a:lnTo>
                      <a:pt x="7776" y="12000"/>
                    </a:lnTo>
                    <a:lnTo>
                      <a:pt x="8064" y="12000"/>
                    </a:lnTo>
                    <a:lnTo>
                      <a:pt x="8064" y="13200"/>
                    </a:lnTo>
                    <a:lnTo>
                      <a:pt x="7776" y="13314"/>
                    </a:lnTo>
                    <a:lnTo>
                      <a:pt x="7776" y="13485"/>
                    </a:lnTo>
                    <a:lnTo>
                      <a:pt x="8064" y="13542"/>
                    </a:lnTo>
                    <a:lnTo>
                      <a:pt x="8064" y="13600"/>
                    </a:lnTo>
                    <a:lnTo>
                      <a:pt x="8352" y="13657"/>
                    </a:lnTo>
                    <a:lnTo>
                      <a:pt x="8352" y="14514"/>
                    </a:lnTo>
                    <a:lnTo>
                      <a:pt x="8064" y="14742"/>
                    </a:lnTo>
                    <a:lnTo>
                      <a:pt x="8064" y="14800"/>
                    </a:lnTo>
                    <a:lnTo>
                      <a:pt x="7488" y="14857"/>
                    </a:lnTo>
                    <a:lnTo>
                      <a:pt x="6048" y="15142"/>
                    </a:lnTo>
                    <a:lnTo>
                      <a:pt x="5760" y="15257"/>
                    </a:lnTo>
                    <a:lnTo>
                      <a:pt x="5471" y="15428"/>
                    </a:lnTo>
                    <a:lnTo>
                      <a:pt x="5471" y="17657"/>
                    </a:lnTo>
                    <a:lnTo>
                      <a:pt x="5184" y="17714"/>
                    </a:lnTo>
                    <a:lnTo>
                      <a:pt x="5184" y="17828"/>
                    </a:lnTo>
                    <a:lnTo>
                      <a:pt x="5471" y="18000"/>
                    </a:lnTo>
                    <a:lnTo>
                      <a:pt x="5471" y="18342"/>
                    </a:lnTo>
                    <a:lnTo>
                      <a:pt x="7199" y="18742"/>
                    </a:lnTo>
                    <a:lnTo>
                      <a:pt x="12960" y="18742"/>
                    </a:lnTo>
                    <a:lnTo>
                      <a:pt x="12960" y="19085"/>
                    </a:lnTo>
                    <a:lnTo>
                      <a:pt x="13248" y="19314"/>
                    </a:lnTo>
                    <a:lnTo>
                      <a:pt x="13248" y="20000"/>
                    </a:lnTo>
                    <a:lnTo>
                      <a:pt x="13823" y="20742"/>
                    </a:lnTo>
                    <a:lnTo>
                      <a:pt x="19584" y="20800"/>
                    </a:lnTo>
                    <a:lnTo>
                      <a:pt x="21600" y="21371"/>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4" name="AutoShape 111">
                <a:extLst>
                  <a:ext uri="{FF2B5EF4-FFF2-40B4-BE49-F238E27FC236}">
                    <a16:creationId xmlns:a16="http://schemas.microsoft.com/office/drawing/2014/main" id="{5B3D8DA5-82BD-485E-B9DE-54FF5982C500}"/>
                  </a:ext>
                </a:extLst>
              </p:cNvPr>
              <p:cNvSpPr>
                <a:spLocks/>
              </p:cNvSpPr>
              <p:nvPr/>
            </p:nvSpPr>
            <p:spPr bwMode="auto">
              <a:xfrm>
                <a:off x="434293" y="548912"/>
                <a:ext cx="123939" cy="131991"/>
              </a:xfrm>
              <a:custGeom>
                <a:avLst/>
                <a:gdLst>
                  <a:gd name="T0" fmla="*/ 61970 w 21600"/>
                  <a:gd name="T1" fmla="*/ 65996 h 21600"/>
                  <a:gd name="T2" fmla="*/ 61970 w 21600"/>
                  <a:gd name="T3" fmla="*/ 65996 h 21600"/>
                  <a:gd name="T4" fmla="*/ 61970 w 21600"/>
                  <a:gd name="T5" fmla="*/ 65996 h 21600"/>
                  <a:gd name="T6" fmla="*/ 61970 w 21600"/>
                  <a:gd name="T7" fmla="*/ 6599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207" y="16457"/>
                    </a:moveTo>
                    <a:lnTo>
                      <a:pt x="21600" y="16114"/>
                    </a:lnTo>
                    <a:lnTo>
                      <a:pt x="21207" y="15428"/>
                    </a:lnTo>
                    <a:lnTo>
                      <a:pt x="21207" y="14399"/>
                    </a:lnTo>
                    <a:lnTo>
                      <a:pt x="20029" y="12342"/>
                    </a:lnTo>
                    <a:lnTo>
                      <a:pt x="19636" y="11999"/>
                    </a:lnTo>
                    <a:lnTo>
                      <a:pt x="17672" y="11999"/>
                    </a:lnTo>
                    <a:lnTo>
                      <a:pt x="17672" y="12342"/>
                    </a:lnTo>
                    <a:lnTo>
                      <a:pt x="15316" y="11657"/>
                    </a:lnTo>
                    <a:lnTo>
                      <a:pt x="14923" y="11657"/>
                    </a:lnTo>
                    <a:lnTo>
                      <a:pt x="14138" y="10971"/>
                    </a:lnTo>
                    <a:lnTo>
                      <a:pt x="14138" y="9257"/>
                    </a:lnTo>
                    <a:lnTo>
                      <a:pt x="13745" y="7199"/>
                    </a:lnTo>
                    <a:lnTo>
                      <a:pt x="13352" y="5485"/>
                    </a:lnTo>
                    <a:lnTo>
                      <a:pt x="13352" y="3085"/>
                    </a:lnTo>
                    <a:lnTo>
                      <a:pt x="12959" y="3085"/>
                    </a:lnTo>
                    <a:lnTo>
                      <a:pt x="10996" y="1371"/>
                    </a:lnTo>
                    <a:lnTo>
                      <a:pt x="10210" y="1028"/>
                    </a:lnTo>
                    <a:lnTo>
                      <a:pt x="9032" y="342"/>
                    </a:lnTo>
                    <a:lnTo>
                      <a:pt x="8247" y="342"/>
                    </a:lnTo>
                    <a:lnTo>
                      <a:pt x="7069" y="0"/>
                    </a:lnTo>
                    <a:lnTo>
                      <a:pt x="6676" y="342"/>
                    </a:lnTo>
                    <a:lnTo>
                      <a:pt x="5890" y="685"/>
                    </a:lnTo>
                    <a:lnTo>
                      <a:pt x="4712" y="1028"/>
                    </a:lnTo>
                    <a:lnTo>
                      <a:pt x="3534" y="1714"/>
                    </a:lnTo>
                    <a:lnTo>
                      <a:pt x="2356" y="2742"/>
                    </a:lnTo>
                    <a:lnTo>
                      <a:pt x="1570" y="4114"/>
                    </a:lnTo>
                    <a:lnTo>
                      <a:pt x="1178" y="4114"/>
                    </a:lnTo>
                    <a:lnTo>
                      <a:pt x="1178" y="4799"/>
                    </a:lnTo>
                    <a:lnTo>
                      <a:pt x="785" y="5485"/>
                    </a:lnTo>
                    <a:lnTo>
                      <a:pt x="392" y="6514"/>
                    </a:lnTo>
                    <a:lnTo>
                      <a:pt x="0" y="7885"/>
                    </a:lnTo>
                    <a:lnTo>
                      <a:pt x="0" y="9257"/>
                    </a:lnTo>
                    <a:lnTo>
                      <a:pt x="392" y="9599"/>
                    </a:lnTo>
                    <a:lnTo>
                      <a:pt x="1963" y="10285"/>
                    </a:lnTo>
                    <a:lnTo>
                      <a:pt x="5105" y="11314"/>
                    </a:lnTo>
                    <a:lnTo>
                      <a:pt x="6283" y="12342"/>
                    </a:lnTo>
                    <a:lnTo>
                      <a:pt x="12959" y="15428"/>
                    </a:lnTo>
                    <a:lnTo>
                      <a:pt x="9818" y="21599"/>
                    </a:lnTo>
                    <a:lnTo>
                      <a:pt x="20029" y="21599"/>
                    </a:lnTo>
                    <a:lnTo>
                      <a:pt x="20029" y="20571"/>
                    </a:lnTo>
                    <a:lnTo>
                      <a:pt x="20814" y="19199"/>
                    </a:lnTo>
                    <a:lnTo>
                      <a:pt x="20814" y="17828"/>
                    </a:lnTo>
                    <a:lnTo>
                      <a:pt x="21207" y="16799"/>
                    </a:lnTo>
                    <a:lnTo>
                      <a:pt x="21207" y="1645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5" name="AutoShape 112">
                <a:extLst>
                  <a:ext uri="{FF2B5EF4-FFF2-40B4-BE49-F238E27FC236}">
                    <a16:creationId xmlns:a16="http://schemas.microsoft.com/office/drawing/2014/main" id="{DFEBE069-51FE-4FE2-A06D-6D265569DF90}"/>
                  </a:ext>
                </a:extLst>
              </p:cNvPr>
              <p:cNvSpPr>
                <a:spLocks/>
              </p:cNvSpPr>
              <p:nvPr/>
            </p:nvSpPr>
            <p:spPr bwMode="auto">
              <a:xfrm>
                <a:off x="67602" y="50282"/>
                <a:ext cx="58385" cy="73328"/>
              </a:xfrm>
              <a:custGeom>
                <a:avLst/>
                <a:gdLst>
                  <a:gd name="T0" fmla="*/ 29193 w 21600"/>
                  <a:gd name="T1" fmla="*/ 36664 h 21600"/>
                  <a:gd name="T2" fmla="*/ 29193 w 21600"/>
                  <a:gd name="T3" fmla="*/ 36664 h 21600"/>
                  <a:gd name="T4" fmla="*/ 29193 w 21600"/>
                  <a:gd name="T5" fmla="*/ 36664 h 21600"/>
                  <a:gd name="T6" fmla="*/ 29193 w 21600"/>
                  <a:gd name="T7" fmla="*/ 3666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21599"/>
                    </a:moveTo>
                    <a:lnTo>
                      <a:pt x="20769" y="19748"/>
                    </a:lnTo>
                    <a:lnTo>
                      <a:pt x="18276" y="17897"/>
                    </a:lnTo>
                    <a:lnTo>
                      <a:pt x="18276" y="15428"/>
                    </a:lnTo>
                    <a:lnTo>
                      <a:pt x="19938" y="12959"/>
                    </a:lnTo>
                    <a:lnTo>
                      <a:pt x="19938" y="8022"/>
                    </a:lnTo>
                    <a:lnTo>
                      <a:pt x="20769" y="6171"/>
                    </a:lnTo>
                    <a:lnTo>
                      <a:pt x="20769" y="4319"/>
                    </a:lnTo>
                    <a:lnTo>
                      <a:pt x="21600" y="3085"/>
                    </a:lnTo>
                    <a:lnTo>
                      <a:pt x="21600" y="0"/>
                    </a:lnTo>
                    <a:lnTo>
                      <a:pt x="17446" y="0"/>
                    </a:lnTo>
                    <a:lnTo>
                      <a:pt x="16615" y="617"/>
                    </a:lnTo>
                    <a:lnTo>
                      <a:pt x="15784" y="0"/>
                    </a:lnTo>
                    <a:lnTo>
                      <a:pt x="14953" y="0"/>
                    </a:lnTo>
                    <a:lnTo>
                      <a:pt x="13292" y="1234"/>
                    </a:lnTo>
                    <a:lnTo>
                      <a:pt x="12461" y="3085"/>
                    </a:lnTo>
                    <a:lnTo>
                      <a:pt x="11630" y="4319"/>
                    </a:lnTo>
                    <a:lnTo>
                      <a:pt x="10800" y="4937"/>
                    </a:lnTo>
                    <a:lnTo>
                      <a:pt x="9969" y="6171"/>
                    </a:lnTo>
                    <a:lnTo>
                      <a:pt x="8307" y="6788"/>
                    </a:lnTo>
                    <a:lnTo>
                      <a:pt x="7476" y="6788"/>
                    </a:lnTo>
                    <a:lnTo>
                      <a:pt x="5815" y="8022"/>
                    </a:lnTo>
                    <a:lnTo>
                      <a:pt x="5815" y="9874"/>
                    </a:lnTo>
                    <a:lnTo>
                      <a:pt x="4153" y="11108"/>
                    </a:lnTo>
                    <a:lnTo>
                      <a:pt x="3323" y="11108"/>
                    </a:lnTo>
                    <a:lnTo>
                      <a:pt x="3323" y="11725"/>
                    </a:lnTo>
                    <a:lnTo>
                      <a:pt x="2492" y="12342"/>
                    </a:lnTo>
                    <a:lnTo>
                      <a:pt x="2492" y="12959"/>
                    </a:lnTo>
                    <a:lnTo>
                      <a:pt x="1661" y="13577"/>
                    </a:lnTo>
                    <a:lnTo>
                      <a:pt x="830" y="13577"/>
                    </a:lnTo>
                    <a:lnTo>
                      <a:pt x="0" y="12959"/>
                    </a:lnTo>
                    <a:lnTo>
                      <a:pt x="0" y="13577"/>
                    </a:lnTo>
                    <a:lnTo>
                      <a:pt x="3323" y="16045"/>
                    </a:lnTo>
                    <a:lnTo>
                      <a:pt x="5815" y="19748"/>
                    </a:lnTo>
                    <a:lnTo>
                      <a:pt x="6646" y="19748"/>
                    </a:lnTo>
                    <a:lnTo>
                      <a:pt x="7476" y="19131"/>
                    </a:lnTo>
                    <a:lnTo>
                      <a:pt x="8307" y="19131"/>
                    </a:lnTo>
                    <a:lnTo>
                      <a:pt x="9969" y="19748"/>
                    </a:lnTo>
                    <a:lnTo>
                      <a:pt x="10800" y="20365"/>
                    </a:lnTo>
                    <a:lnTo>
                      <a:pt x="17446" y="20365"/>
                    </a:lnTo>
                    <a:lnTo>
                      <a:pt x="18276" y="20982"/>
                    </a:lnTo>
                    <a:lnTo>
                      <a:pt x="19938" y="20982"/>
                    </a:lnTo>
                    <a:lnTo>
                      <a:pt x="19938" y="21599"/>
                    </a:lnTo>
                    <a:lnTo>
                      <a:pt x="21600" y="215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6" name="AutoShape 113">
                <a:extLst>
                  <a:ext uri="{FF2B5EF4-FFF2-40B4-BE49-F238E27FC236}">
                    <a16:creationId xmlns:a16="http://schemas.microsoft.com/office/drawing/2014/main" id="{15BB0FB7-F114-4A41-9EF0-0DACF0A1D0E6}"/>
                  </a:ext>
                </a:extLst>
              </p:cNvPr>
              <p:cNvSpPr>
                <a:spLocks/>
              </p:cNvSpPr>
              <p:nvPr/>
            </p:nvSpPr>
            <p:spPr bwMode="auto">
              <a:xfrm>
                <a:off x="-1" y="-1"/>
                <a:ext cx="67604" cy="77520"/>
              </a:xfrm>
              <a:custGeom>
                <a:avLst/>
                <a:gdLst>
                  <a:gd name="T0" fmla="*/ 33802 w 21600"/>
                  <a:gd name="T1" fmla="*/ 38760 h 21600"/>
                  <a:gd name="T2" fmla="*/ 33802 w 21600"/>
                  <a:gd name="T3" fmla="*/ 38760 h 21600"/>
                  <a:gd name="T4" fmla="*/ 33802 w 21600"/>
                  <a:gd name="T5" fmla="*/ 38760 h 21600"/>
                  <a:gd name="T6" fmla="*/ 33802 w 21600"/>
                  <a:gd name="T7" fmla="*/ 3876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11675"/>
                    </a:moveTo>
                    <a:lnTo>
                      <a:pt x="20880" y="12259"/>
                    </a:lnTo>
                    <a:lnTo>
                      <a:pt x="20159" y="13427"/>
                    </a:lnTo>
                    <a:lnTo>
                      <a:pt x="19439" y="14010"/>
                    </a:lnTo>
                    <a:lnTo>
                      <a:pt x="16559" y="15178"/>
                    </a:lnTo>
                    <a:lnTo>
                      <a:pt x="15840" y="15178"/>
                    </a:lnTo>
                    <a:lnTo>
                      <a:pt x="15119" y="15762"/>
                    </a:lnTo>
                    <a:lnTo>
                      <a:pt x="14399" y="16929"/>
                    </a:lnTo>
                    <a:lnTo>
                      <a:pt x="12959" y="18097"/>
                    </a:lnTo>
                    <a:lnTo>
                      <a:pt x="11520" y="18097"/>
                    </a:lnTo>
                    <a:lnTo>
                      <a:pt x="10800" y="18681"/>
                    </a:lnTo>
                    <a:lnTo>
                      <a:pt x="9359" y="19264"/>
                    </a:lnTo>
                    <a:lnTo>
                      <a:pt x="8639" y="19848"/>
                    </a:lnTo>
                    <a:lnTo>
                      <a:pt x="5759" y="21599"/>
                    </a:lnTo>
                    <a:lnTo>
                      <a:pt x="3599" y="20432"/>
                    </a:lnTo>
                    <a:lnTo>
                      <a:pt x="2159" y="19264"/>
                    </a:lnTo>
                    <a:lnTo>
                      <a:pt x="0" y="15762"/>
                    </a:lnTo>
                    <a:lnTo>
                      <a:pt x="719" y="15762"/>
                    </a:lnTo>
                    <a:lnTo>
                      <a:pt x="719" y="14594"/>
                    </a:lnTo>
                    <a:lnTo>
                      <a:pt x="1439" y="14010"/>
                    </a:lnTo>
                    <a:lnTo>
                      <a:pt x="2159" y="12843"/>
                    </a:lnTo>
                    <a:lnTo>
                      <a:pt x="2879" y="12259"/>
                    </a:lnTo>
                    <a:lnTo>
                      <a:pt x="2879" y="10508"/>
                    </a:lnTo>
                    <a:lnTo>
                      <a:pt x="2159" y="9924"/>
                    </a:lnTo>
                    <a:lnTo>
                      <a:pt x="2159" y="8172"/>
                    </a:lnTo>
                    <a:lnTo>
                      <a:pt x="11520" y="8172"/>
                    </a:lnTo>
                    <a:lnTo>
                      <a:pt x="11520" y="5254"/>
                    </a:lnTo>
                    <a:lnTo>
                      <a:pt x="7919" y="2335"/>
                    </a:lnTo>
                    <a:lnTo>
                      <a:pt x="9359" y="2335"/>
                    </a:lnTo>
                    <a:lnTo>
                      <a:pt x="9359" y="0"/>
                    </a:lnTo>
                    <a:lnTo>
                      <a:pt x="16559" y="0"/>
                    </a:lnTo>
                    <a:lnTo>
                      <a:pt x="16559" y="9340"/>
                    </a:lnTo>
                    <a:lnTo>
                      <a:pt x="19439" y="9340"/>
                    </a:lnTo>
                    <a:lnTo>
                      <a:pt x="19439" y="10508"/>
                    </a:lnTo>
                    <a:lnTo>
                      <a:pt x="20159" y="11091"/>
                    </a:lnTo>
                    <a:lnTo>
                      <a:pt x="21600" y="1167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7" name="AutoShape 114">
                <a:extLst>
                  <a:ext uri="{FF2B5EF4-FFF2-40B4-BE49-F238E27FC236}">
                    <a16:creationId xmlns:a16="http://schemas.microsoft.com/office/drawing/2014/main" id="{062B6652-FD27-476E-90D3-99EB94A023D1}"/>
                  </a:ext>
                </a:extLst>
              </p:cNvPr>
              <p:cNvSpPr>
                <a:spLocks/>
              </p:cNvSpPr>
              <p:nvPr/>
            </p:nvSpPr>
            <p:spPr bwMode="auto">
              <a:xfrm>
                <a:off x="82966" y="117324"/>
                <a:ext cx="54288" cy="41903"/>
              </a:xfrm>
              <a:custGeom>
                <a:avLst/>
                <a:gdLst>
                  <a:gd name="T0" fmla="*/ 27144 w 21600"/>
                  <a:gd name="T1" fmla="*/ 20952 h 21600"/>
                  <a:gd name="T2" fmla="*/ 27144 w 21600"/>
                  <a:gd name="T3" fmla="*/ 20952 h 21600"/>
                  <a:gd name="T4" fmla="*/ 27144 w 21600"/>
                  <a:gd name="T5" fmla="*/ 20952 h 21600"/>
                  <a:gd name="T6" fmla="*/ 27144 w 21600"/>
                  <a:gd name="T7" fmla="*/ 2095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8639"/>
                    </a:moveTo>
                    <a:lnTo>
                      <a:pt x="20700" y="7559"/>
                    </a:lnTo>
                    <a:lnTo>
                      <a:pt x="19799" y="7559"/>
                    </a:lnTo>
                    <a:lnTo>
                      <a:pt x="18000" y="5400"/>
                    </a:lnTo>
                    <a:lnTo>
                      <a:pt x="18000" y="4320"/>
                    </a:lnTo>
                    <a:lnTo>
                      <a:pt x="17099" y="3240"/>
                    </a:lnTo>
                    <a:lnTo>
                      <a:pt x="15300" y="3240"/>
                    </a:lnTo>
                    <a:lnTo>
                      <a:pt x="13499" y="2160"/>
                    </a:lnTo>
                    <a:lnTo>
                      <a:pt x="12599" y="2160"/>
                    </a:lnTo>
                    <a:lnTo>
                      <a:pt x="11700" y="1080"/>
                    </a:lnTo>
                    <a:lnTo>
                      <a:pt x="5399" y="1080"/>
                    </a:lnTo>
                    <a:lnTo>
                      <a:pt x="4499" y="0"/>
                    </a:lnTo>
                    <a:lnTo>
                      <a:pt x="0" y="0"/>
                    </a:lnTo>
                    <a:lnTo>
                      <a:pt x="899" y="1080"/>
                    </a:lnTo>
                    <a:lnTo>
                      <a:pt x="899" y="8639"/>
                    </a:lnTo>
                    <a:lnTo>
                      <a:pt x="1799" y="10800"/>
                    </a:lnTo>
                    <a:lnTo>
                      <a:pt x="3599" y="12960"/>
                    </a:lnTo>
                    <a:lnTo>
                      <a:pt x="4499" y="11880"/>
                    </a:lnTo>
                    <a:lnTo>
                      <a:pt x="3599" y="10800"/>
                    </a:lnTo>
                    <a:lnTo>
                      <a:pt x="3599" y="9719"/>
                    </a:lnTo>
                    <a:lnTo>
                      <a:pt x="2699" y="9719"/>
                    </a:lnTo>
                    <a:lnTo>
                      <a:pt x="3599" y="8639"/>
                    </a:lnTo>
                    <a:lnTo>
                      <a:pt x="4499" y="9719"/>
                    </a:lnTo>
                    <a:lnTo>
                      <a:pt x="6299" y="10800"/>
                    </a:lnTo>
                    <a:lnTo>
                      <a:pt x="10800" y="16199"/>
                    </a:lnTo>
                    <a:lnTo>
                      <a:pt x="9899" y="16199"/>
                    </a:lnTo>
                    <a:lnTo>
                      <a:pt x="9899" y="18359"/>
                    </a:lnTo>
                    <a:lnTo>
                      <a:pt x="10800" y="19439"/>
                    </a:lnTo>
                    <a:lnTo>
                      <a:pt x="11700" y="19439"/>
                    </a:lnTo>
                    <a:lnTo>
                      <a:pt x="11700" y="18359"/>
                    </a:lnTo>
                    <a:lnTo>
                      <a:pt x="12599" y="18359"/>
                    </a:lnTo>
                    <a:lnTo>
                      <a:pt x="12599" y="19439"/>
                    </a:lnTo>
                    <a:lnTo>
                      <a:pt x="14400" y="21599"/>
                    </a:lnTo>
                    <a:lnTo>
                      <a:pt x="15300" y="20519"/>
                    </a:lnTo>
                    <a:lnTo>
                      <a:pt x="16199" y="20519"/>
                    </a:lnTo>
                    <a:lnTo>
                      <a:pt x="17099" y="19439"/>
                    </a:lnTo>
                    <a:lnTo>
                      <a:pt x="18000" y="17279"/>
                    </a:lnTo>
                    <a:lnTo>
                      <a:pt x="18000" y="15119"/>
                    </a:lnTo>
                    <a:lnTo>
                      <a:pt x="18900" y="12960"/>
                    </a:lnTo>
                    <a:lnTo>
                      <a:pt x="19799" y="11880"/>
                    </a:lnTo>
                    <a:lnTo>
                      <a:pt x="21600" y="863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8" name="AutoShape 115">
                <a:extLst>
                  <a:ext uri="{FF2B5EF4-FFF2-40B4-BE49-F238E27FC236}">
                    <a16:creationId xmlns:a16="http://schemas.microsoft.com/office/drawing/2014/main" id="{9BD5E0EE-F60E-47F7-8FCB-96406393AC73}"/>
                  </a:ext>
                </a:extLst>
              </p:cNvPr>
              <p:cNvSpPr>
                <a:spLocks/>
              </p:cNvSpPr>
              <p:nvPr/>
            </p:nvSpPr>
            <p:spPr bwMode="auto">
              <a:xfrm>
                <a:off x="121889" y="136180"/>
                <a:ext cx="92186" cy="31427"/>
              </a:xfrm>
              <a:custGeom>
                <a:avLst/>
                <a:gdLst>
                  <a:gd name="T0" fmla="*/ 46093 w 21600"/>
                  <a:gd name="T1" fmla="*/ 15714 h 21600"/>
                  <a:gd name="T2" fmla="*/ 46093 w 21600"/>
                  <a:gd name="T3" fmla="*/ 15714 h 21600"/>
                  <a:gd name="T4" fmla="*/ 46093 w 21600"/>
                  <a:gd name="T5" fmla="*/ 15714 h 21600"/>
                  <a:gd name="T6" fmla="*/ 46093 w 21600"/>
                  <a:gd name="T7" fmla="*/ 1571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214" y="0"/>
                    </a:moveTo>
                    <a:lnTo>
                      <a:pt x="3160" y="4319"/>
                    </a:lnTo>
                    <a:lnTo>
                      <a:pt x="2107" y="7199"/>
                    </a:lnTo>
                    <a:lnTo>
                      <a:pt x="1053" y="12960"/>
                    </a:lnTo>
                    <a:lnTo>
                      <a:pt x="526" y="14400"/>
                    </a:lnTo>
                    <a:lnTo>
                      <a:pt x="0" y="14400"/>
                    </a:lnTo>
                    <a:lnTo>
                      <a:pt x="1580" y="15840"/>
                    </a:lnTo>
                    <a:lnTo>
                      <a:pt x="2107" y="15840"/>
                    </a:lnTo>
                    <a:lnTo>
                      <a:pt x="2634" y="14400"/>
                    </a:lnTo>
                    <a:lnTo>
                      <a:pt x="4214" y="14400"/>
                    </a:lnTo>
                    <a:lnTo>
                      <a:pt x="5795" y="12960"/>
                    </a:lnTo>
                    <a:lnTo>
                      <a:pt x="9482" y="12960"/>
                    </a:lnTo>
                    <a:lnTo>
                      <a:pt x="10536" y="14400"/>
                    </a:lnTo>
                    <a:lnTo>
                      <a:pt x="13170" y="21600"/>
                    </a:lnTo>
                    <a:lnTo>
                      <a:pt x="13170" y="20160"/>
                    </a:lnTo>
                    <a:lnTo>
                      <a:pt x="14751" y="20160"/>
                    </a:lnTo>
                    <a:lnTo>
                      <a:pt x="14751" y="18720"/>
                    </a:lnTo>
                    <a:lnTo>
                      <a:pt x="13697" y="15840"/>
                    </a:lnTo>
                    <a:lnTo>
                      <a:pt x="14224" y="14400"/>
                    </a:lnTo>
                    <a:lnTo>
                      <a:pt x="15278" y="12960"/>
                    </a:lnTo>
                    <a:lnTo>
                      <a:pt x="15804" y="12960"/>
                    </a:lnTo>
                    <a:lnTo>
                      <a:pt x="16331" y="11520"/>
                    </a:lnTo>
                    <a:lnTo>
                      <a:pt x="16331" y="10079"/>
                    </a:lnTo>
                    <a:lnTo>
                      <a:pt x="16858" y="10079"/>
                    </a:lnTo>
                    <a:lnTo>
                      <a:pt x="16858" y="8639"/>
                    </a:lnTo>
                    <a:lnTo>
                      <a:pt x="17912" y="8639"/>
                    </a:lnTo>
                    <a:lnTo>
                      <a:pt x="18439" y="7199"/>
                    </a:lnTo>
                    <a:lnTo>
                      <a:pt x="18965" y="8639"/>
                    </a:lnTo>
                    <a:lnTo>
                      <a:pt x="20019" y="10079"/>
                    </a:lnTo>
                    <a:lnTo>
                      <a:pt x="21073" y="12960"/>
                    </a:lnTo>
                    <a:lnTo>
                      <a:pt x="21599" y="10079"/>
                    </a:lnTo>
                    <a:lnTo>
                      <a:pt x="21073" y="8639"/>
                    </a:lnTo>
                    <a:lnTo>
                      <a:pt x="21073" y="7199"/>
                    </a:lnTo>
                    <a:lnTo>
                      <a:pt x="21599" y="5759"/>
                    </a:lnTo>
                    <a:lnTo>
                      <a:pt x="19492" y="2879"/>
                    </a:lnTo>
                    <a:lnTo>
                      <a:pt x="16331" y="2879"/>
                    </a:lnTo>
                    <a:lnTo>
                      <a:pt x="13170" y="5759"/>
                    </a:lnTo>
                    <a:lnTo>
                      <a:pt x="12117" y="5759"/>
                    </a:lnTo>
                    <a:lnTo>
                      <a:pt x="11590" y="7199"/>
                    </a:lnTo>
                    <a:lnTo>
                      <a:pt x="10536" y="7199"/>
                    </a:lnTo>
                    <a:lnTo>
                      <a:pt x="9482" y="5759"/>
                    </a:lnTo>
                    <a:lnTo>
                      <a:pt x="8429" y="5759"/>
                    </a:lnTo>
                    <a:lnTo>
                      <a:pt x="8429" y="4319"/>
                    </a:lnTo>
                    <a:lnTo>
                      <a:pt x="7902" y="4319"/>
                    </a:lnTo>
                    <a:lnTo>
                      <a:pt x="6848" y="2879"/>
                    </a:lnTo>
                    <a:lnTo>
                      <a:pt x="4214"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59" name="AutoShape 116">
                <a:extLst>
                  <a:ext uri="{FF2B5EF4-FFF2-40B4-BE49-F238E27FC236}">
                    <a16:creationId xmlns:a16="http://schemas.microsoft.com/office/drawing/2014/main" id="{20C7CD84-9063-4E5B-81D7-A35A12572260}"/>
                  </a:ext>
                </a:extLst>
              </p:cNvPr>
              <p:cNvSpPr>
                <a:spLocks/>
              </p:cNvSpPr>
              <p:nvPr/>
            </p:nvSpPr>
            <p:spPr bwMode="auto">
              <a:xfrm>
                <a:off x="33801" y="41901"/>
                <a:ext cx="92186" cy="48188"/>
              </a:xfrm>
              <a:custGeom>
                <a:avLst/>
                <a:gdLst>
                  <a:gd name="T0" fmla="*/ 46093 w 21600"/>
                  <a:gd name="T1" fmla="*/ 24094 h 21600"/>
                  <a:gd name="T2" fmla="*/ 46093 w 21600"/>
                  <a:gd name="T3" fmla="*/ 24094 h 21600"/>
                  <a:gd name="T4" fmla="*/ 46093 w 21600"/>
                  <a:gd name="T5" fmla="*/ 24094 h 21600"/>
                  <a:gd name="T6" fmla="*/ 46093 w 21600"/>
                  <a:gd name="T7" fmla="*/ 2409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3756"/>
                    </a:moveTo>
                    <a:lnTo>
                      <a:pt x="18965" y="3756"/>
                    </a:lnTo>
                    <a:lnTo>
                      <a:pt x="18439" y="4695"/>
                    </a:lnTo>
                    <a:lnTo>
                      <a:pt x="17912" y="3756"/>
                    </a:lnTo>
                    <a:lnTo>
                      <a:pt x="17385" y="3756"/>
                    </a:lnTo>
                    <a:lnTo>
                      <a:pt x="16331" y="5634"/>
                    </a:lnTo>
                    <a:lnTo>
                      <a:pt x="15804" y="8452"/>
                    </a:lnTo>
                    <a:lnTo>
                      <a:pt x="15278" y="10330"/>
                    </a:lnTo>
                    <a:lnTo>
                      <a:pt x="14751" y="11269"/>
                    </a:lnTo>
                    <a:lnTo>
                      <a:pt x="14224" y="13147"/>
                    </a:lnTo>
                    <a:lnTo>
                      <a:pt x="13170" y="14086"/>
                    </a:lnTo>
                    <a:lnTo>
                      <a:pt x="12643" y="14086"/>
                    </a:lnTo>
                    <a:lnTo>
                      <a:pt x="11590" y="15965"/>
                    </a:lnTo>
                    <a:lnTo>
                      <a:pt x="11590" y="18782"/>
                    </a:lnTo>
                    <a:lnTo>
                      <a:pt x="10536" y="20660"/>
                    </a:lnTo>
                    <a:lnTo>
                      <a:pt x="10009" y="20660"/>
                    </a:lnTo>
                    <a:lnTo>
                      <a:pt x="10009" y="21599"/>
                    </a:lnTo>
                    <a:lnTo>
                      <a:pt x="9482" y="21599"/>
                    </a:lnTo>
                    <a:lnTo>
                      <a:pt x="8956" y="20660"/>
                    </a:lnTo>
                    <a:lnTo>
                      <a:pt x="8956" y="19721"/>
                    </a:lnTo>
                    <a:lnTo>
                      <a:pt x="8429" y="19721"/>
                    </a:lnTo>
                    <a:lnTo>
                      <a:pt x="8429" y="20660"/>
                    </a:lnTo>
                    <a:lnTo>
                      <a:pt x="7902" y="20660"/>
                    </a:lnTo>
                    <a:lnTo>
                      <a:pt x="7902" y="15965"/>
                    </a:lnTo>
                    <a:lnTo>
                      <a:pt x="7375" y="15026"/>
                    </a:lnTo>
                    <a:lnTo>
                      <a:pt x="6848" y="15026"/>
                    </a:lnTo>
                    <a:lnTo>
                      <a:pt x="6321" y="14086"/>
                    </a:lnTo>
                    <a:lnTo>
                      <a:pt x="4741" y="14086"/>
                    </a:lnTo>
                    <a:lnTo>
                      <a:pt x="4214" y="15026"/>
                    </a:lnTo>
                    <a:lnTo>
                      <a:pt x="3687" y="15026"/>
                    </a:lnTo>
                    <a:lnTo>
                      <a:pt x="3160" y="14086"/>
                    </a:lnTo>
                    <a:lnTo>
                      <a:pt x="3160" y="13147"/>
                    </a:lnTo>
                    <a:lnTo>
                      <a:pt x="2634" y="13147"/>
                    </a:lnTo>
                    <a:lnTo>
                      <a:pt x="1580" y="11269"/>
                    </a:lnTo>
                    <a:lnTo>
                      <a:pt x="0" y="11269"/>
                    </a:lnTo>
                    <a:lnTo>
                      <a:pt x="526" y="10330"/>
                    </a:lnTo>
                    <a:lnTo>
                      <a:pt x="1580" y="10330"/>
                    </a:lnTo>
                    <a:lnTo>
                      <a:pt x="2634" y="8452"/>
                    </a:lnTo>
                    <a:lnTo>
                      <a:pt x="3160" y="6573"/>
                    </a:lnTo>
                    <a:lnTo>
                      <a:pt x="3687" y="5634"/>
                    </a:lnTo>
                    <a:lnTo>
                      <a:pt x="4214" y="5634"/>
                    </a:lnTo>
                    <a:lnTo>
                      <a:pt x="6321" y="3756"/>
                    </a:lnTo>
                    <a:lnTo>
                      <a:pt x="6848" y="1878"/>
                    </a:lnTo>
                    <a:lnTo>
                      <a:pt x="7902" y="0"/>
                    </a:lnTo>
                    <a:lnTo>
                      <a:pt x="16858" y="0"/>
                    </a:lnTo>
                    <a:lnTo>
                      <a:pt x="18439" y="939"/>
                    </a:lnTo>
                    <a:lnTo>
                      <a:pt x="21073" y="939"/>
                    </a:lnTo>
                    <a:lnTo>
                      <a:pt x="21073" y="1878"/>
                    </a:lnTo>
                    <a:lnTo>
                      <a:pt x="21599" y="1878"/>
                    </a:lnTo>
                    <a:lnTo>
                      <a:pt x="21599" y="3756"/>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0" name="AutoShape 117">
                <a:extLst>
                  <a:ext uri="{FF2B5EF4-FFF2-40B4-BE49-F238E27FC236}">
                    <a16:creationId xmlns:a16="http://schemas.microsoft.com/office/drawing/2014/main" id="{9E84CEA9-7311-4104-AECE-1C94F3B10D3C}"/>
                  </a:ext>
                </a:extLst>
              </p:cNvPr>
              <p:cNvSpPr>
                <a:spLocks/>
              </p:cNvSpPr>
              <p:nvPr/>
            </p:nvSpPr>
            <p:spPr bwMode="auto">
              <a:xfrm>
                <a:off x="20485" y="67042"/>
                <a:ext cx="49166" cy="25142"/>
              </a:xfrm>
              <a:custGeom>
                <a:avLst/>
                <a:gdLst>
                  <a:gd name="T0" fmla="*/ 24583 w 21600"/>
                  <a:gd name="T1" fmla="*/ 12571 h 21600"/>
                  <a:gd name="T2" fmla="*/ 24583 w 21600"/>
                  <a:gd name="T3" fmla="*/ 12571 h 21600"/>
                  <a:gd name="T4" fmla="*/ 24583 w 21600"/>
                  <a:gd name="T5" fmla="*/ 12571 h 21600"/>
                  <a:gd name="T6" fmla="*/ 24583 w 21600"/>
                  <a:gd name="T7" fmla="*/ 1257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18000"/>
                    </a:moveTo>
                    <a:lnTo>
                      <a:pt x="20618" y="19800"/>
                    </a:lnTo>
                    <a:lnTo>
                      <a:pt x="19636" y="19800"/>
                    </a:lnTo>
                    <a:lnTo>
                      <a:pt x="19636" y="21600"/>
                    </a:lnTo>
                    <a:lnTo>
                      <a:pt x="15709" y="19800"/>
                    </a:lnTo>
                    <a:lnTo>
                      <a:pt x="12763" y="19800"/>
                    </a:lnTo>
                    <a:lnTo>
                      <a:pt x="9818" y="18000"/>
                    </a:lnTo>
                    <a:lnTo>
                      <a:pt x="7854" y="16200"/>
                    </a:lnTo>
                    <a:lnTo>
                      <a:pt x="5890" y="16200"/>
                    </a:lnTo>
                    <a:lnTo>
                      <a:pt x="5890" y="14400"/>
                    </a:lnTo>
                    <a:lnTo>
                      <a:pt x="2945" y="12600"/>
                    </a:lnTo>
                    <a:lnTo>
                      <a:pt x="981" y="10800"/>
                    </a:lnTo>
                    <a:lnTo>
                      <a:pt x="0" y="8999"/>
                    </a:lnTo>
                    <a:lnTo>
                      <a:pt x="3927" y="3599"/>
                    </a:lnTo>
                    <a:lnTo>
                      <a:pt x="5890" y="0"/>
                    </a:lnTo>
                    <a:lnTo>
                      <a:pt x="7854" y="0"/>
                    </a:lnTo>
                    <a:lnTo>
                      <a:pt x="11781" y="3599"/>
                    </a:lnTo>
                    <a:lnTo>
                      <a:pt x="11781" y="5399"/>
                    </a:lnTo>
                    <a:lnTo>
                      <a:pt x="12763" y="5399"/>
                    </a:lnTo>
                    <a:lnTo>
                      <a:pt x="12763" y="7199"/>
                    </a:lnTo>
                    <a:lnTo>
                      <a:pt x="14727" y="7199"/>
                    </a:lnTo>
                    <a:lnTo>
                      <a:pt x="15709" y="5399"/>
                    </a:lnTo>
                    <a:lnTo>
                      <a:pt x="18654" y="5399"/>
                    </a:lnTo>
                    <a:lnTo>
                      <a:pt x="21599" y="10800"/>
                    </a:lnTo>
                    <a:lnTo>
                      <a:pt x="21599" y="180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61" name="AutoShape 118">
                <a:extLst>
                  <a:ext uri="{FF2B5EF4-FFF2-40B4-BE49-F238E27FC236}">
                    <a16:creationId xmlns:a16="http://schemas.microsoft.com/office/drawing/2014/main" id="{3C5466D6-286C-4701-B686-FC963AB738B3}"/>
                  </a:ext>
                </a:extLst>
              </p:cNvPr>
              <p:cNvSpPr>
                <a:spLocks/>
              </p:cNvSpPr>
              <p:nvPr/>
            </p:nvSpPr>
            <p:spPr bwMode="auto">
              <a:xfrm>
                <a:off x="496774" y="726994"/>
                <a:ext cx="88089" cy="94280"/>
              </a:xfrm>
              <a:custGeom>
                <a:avLst/>
                <a:gdLst>
                  <a:gd name="T0" fmla="*/ 44045 w 21600"/>
                  <a:gd name="T1" fmla="*/ 47140 h 21600"/>
                  <a:gd name="T2" fmla="*/ 44045 w 21600"/>
                  <a:gd name="T3" fmla="*/ 47140 h 21600"/>
                  <a:gd name="T4" fmla="*/ 44045 w 21600"/>
                  <a:gd name="T5" fmla="*/ 47140 h 21600"/>
                  <a:gd name="T6" fmla="*/ 44045 w 21600"/>
                  <a:gd name="T7" fmla="*/ 4714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12000"/>
                    </a:moveTo>
                    <a:lnTo>
                      <a:pt x="16615" y="7679"/>
                    </a:lnTo>
                    <a:lnTo>
                      <a:pt x="16615" y="7199"/>
                    </a:lnTo>
                    <a:lnTo>
                      <a:pt x="15507" y="6239"/>
                    </a:lnTo>
                    <a:lnTo>
                      <a:pt x="12184" y="4799"/>
                    </a:lnTo>
                    <a:lnTo>
                      <a:pt x="9969" y="4319"/>
                    </a:lnTo>
                    <a:lnTo>
                      <a:pt x="7753" y="2399"/>
                    </a:lnTo>
                    <a:lnTo>
                      <a:pt x="7753" y="1919"/>
                    </a:lnTo>
                    <a:lnTo>
                      <a:pt x="6646" y="959"/>
                    </a:lnTo>
                    <a:lnTo>
                      <a:pt x="4430" y="0"/>
                    </a:lnTo>
                    <a:lnTo>
                      <a:pt x="3323" y="480"/>
                    </a:lnTo>
                    <a:lnTo>
                      <a:pt x="2215" y="2399"/>
                    </a:lnTo>
                    <a:lnTo>
                      <a:pt x="1107" y="3359"/>
                    </a:lnTo>
                    <a:lnTo>
                      <a:pt x="553" y="4799"/>
                    </a:lnTo>
                    <a:lnTo>
                      <a:pt x="0" y="7679"/>
                    </a:lnTo>
                    <a:lnTo>
                      <a:pt x="0" y="10559"/>
                    </a:lnTo>
                    <a:lnTo>
                      <a:pt x="553" y="12479"/>
                    </a:lnTo>
                    <a:lnTo>
                      <a:pt x="553" y="17279"/>
                    </a:lnTo>
                    <a:lnTo>
                      <a:pt x="1107" y="18720"/>
                    </a:lnTo>
                    <a:lnTo>
                      <a:pt x="1661" y="19680"/>
                    </a:lnTo>
                    <a:lnTo>
                      <a:pt x="3876" y="21599"/>
                    </a:lnTo>
                    <a:lnTo>
                      <a:pt x="11630" y="21599"/>
                    </a:lnTo>
                    <a:lnTo>
                      <a:pt x="13846" y="21119"/>
                    </a:lnTo>
                    <a:lnTo>
                      <a:pt x="14399" y="20640"/>
                    </a:lnTo>
                    <a:lnTo>
                      <a:pt x="18830" y="18720"/>
                    </a:lnTo>
                    <a:lnTo>
                      <a:pt x="19384" y="18239"/>
                    </a:lnTo>
                    <a:lnTo>
                      <a:pt x="21599" y="120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grpSp>
        <p:grpSp>
          <p:nvGrpSpPr>
            <p:cNvPr id="45" name="Group 36">
              <a:extLst>
                <a:ext uri="{FF2B5EF4-FFF2-40B4-BE49-F238E27FC236}">
                  <a16:creationId xmlns:a16="http://schemas.microsoft.com/office/drawing/2014/main" id="{C8C6989F-C942-48D5-A8D7-7C134B1B99A4}"/>
                </a:ext>
              </a:extLst>
            </p:cNvPr>
            <p:cNvGrpSpPr>
              <a:grpSpLocks/>
            </p:cNvGrpSpPr>
            <p:nvPr/>
          </p:nvGrpSpPr>
          <p:grpSpPr bwMode="auto">
            <a:xfrm>
              <a:off x="7722536" y="3564847"/>
              <a:ext cx="1416056" cy="1510470"/>
              <a:chOff x="0" y="-1"/>
              <a:chExt cx="990475" cy="1055932"/>
            </a:xfrm>
            <a:grpFill/>
          </p:grpSpPr>
          <p:sp>
            <p:nvSpPr>
              <p:cNvPr id="93" name="AutoShape 120">
                <a:extLst>
                  <a:ext uri="{FF2B5EF4-FFF2-40B4-BE49-F238E27FC236}">
                    <a16:creationId xmlns:a16="http://schemas.microsoft.com/office/drawing/2014/main" id="{1FAC6A40-E4DC-4775-B9BB-EF390F83BF51}"/>
                  </a:ext>
                </a:extLst>
              </p:cNvPr>
              <p:cNvSpPr>
                <a:spLocks/>
              </p:cNvSpPr>
              <p:nvPr/>
            </p:nvSpPr>
            <p:spPr bwMode="auto">
              <a:xfrm>
                <a:off x="746696" y="73328"/>
                <a:ext cx="24584" cy="64949"/>
              </a:xfrm>
              <a:custGeom>
                <a:avLst/>
                <a:gdLst>
                  <a:gd name="T0" fmla="*/ 12292 w 21600"/>
                  <a:gd name="T1" fmla="*/ 32475 h 21600"/>
                  <a:gd name="T2" fmla="*/ 12292 w 21600"/>
                  <a:gd name="T3" fmla="*/ 32475 h 21600"/>
                  <a:gd name="T4" fmla="*/ 12292 w 21600"/>
                  <a:gd name="T5" fmla="*/ 32475 h 21600"/>
                  <a:gd name="T6" fmla="*/ 12292 w 21600"/>
                  <a:gd name="T7" fmla="*/ 3247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0"/>
                    </a:moveTo>
                    <a:lnTo>
                      <a:pt x="15709" y="696"/>
                    </a:lnTo>
                    <a:lnTo>
                      <a:pt x="15709" y="2787"/>
                    </a:lnTo>
                    <a:lnTo>
                      <a:pt x="13745" y="4180"/>
                    </a:lnTo>
                    <a:lnTo>
                      <a:pt x="13745" y="5574"/>
                    </a:lnTo>
                    <a:lnTo>
                      <a:pt x="11781" y="6967"/>
                    </a:lnTo>
                    <a:lnTo>
                      <a:pt x="7854" y="8361"/>
                    </a:lnTo>
                    <a:lnTo>
                      <a:pt x="0" y="10451"/>
                    </a:lnTo>
                    <a:lnTo>
                      <a:pt x="1963" y="11148"/>
                    </a:lnTo>
                    <a:lnTo>
                      <a:pt x="3927" y="13238"/>
                    </a:lnTo>
                    <a:lnTo>
                      <a:pt x="7854" y="16722"/>
                    </a:lnTo>
                    <a:lnTo>
                      <a:pt x="17672" y="21599"/>
                    </a:lnTo>
                    <a:lnTo>
                      <a:pt x="17672" y="15329"/>
                    </a:lnTo>
                    <a:lnTo>
                      <a:pt x="19636" y="13935"/>
                    </a:lnTo>
                    <a:lnTo>
                      <a:pt x="19636" y="11845"/>
                    </a:lnTo>
                    <a:lnTo>
                      <a:pt x="21600" y="11148"/>
                    </a:lnTo>
                    <a:lnTo>
                      <a:pt x="2160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4" name="AutoShape 121">
                <a:extLst>
                  <a:ext uri="{FF2B5EF4-FFF2-40B4-BE49-F238E27FC236}">
                    <a16:creationId xmlns:a16="http://schemas.microsoft.com/office/drawing/2014/main" id="{4BB25EB9-6777-4042-9DA7-04D2DF4CC29B}"/>
                  </a:ext>
                </a:extLst>
              </p:cNvPr>
              <p:cNvSpPr>
                <a:spLocks/>
              </p:cNvSpPr>
              <p:nvPr/>
            </p:nvSpPr>
            <p:spPr bwMode="auto">
              <a:xfrm>
                <a:off x="239680" y="368737"/>
                <a:ext cx="29705" cy="111041"/>
              </a:xfrm>
              <a:custGeom>
                <a:avLst/>
                <a:gdLst>
                  <a:gd name="T0" fmla="*/ 14853 w 21600"/>
                  <a:gd name="T1" fmla="*/ 55521 h 21600"/>
                  <a:gd name="T2" fmla="*/ 14853 w 21600"/>
                  <a:gd name="T3" fmla="*/ 55521 h 21600"/>
                  <a:gd name="T4" fmla="*/ 14853 w 21600"/>
                  <a:gd name="T5" fmla="*/ 55521 h 21600"/>
                  <a:gd name="T6" fmla="*/ 14853 w 21600"/>
                  <a:gd name="T7" fmla="*/ 5552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407"/>
                    </a:moveTo>
                    <a:lnTo>
                      <a:pt x="3323" y="0"/>
                    </a:lnTo>
                    <a:lnTo>
                      <a:pt x="6646" y="407"/>
                    </a:lnTo>
                    <a:lnTo>
                      <a:pt x="11630" y="407"/>
                    </a:lnTo>
                    <a:lnTo>
                      <a:pt x="11630" y="2037"/>
                    </a:lnTo>
                    <a:lnTo>
                      <a:pt x="14953" y="2852"/>
                    </a:lnTo>
                    <a:lnTo>
                      <a:pt x="16615" y="3667"/>
                    </a:lnTo>
                    <a:lnTo>
                      <a:pt x="19938" y="4483"/>
                    </a:lnTo>
                    <a:lnTo>
                      <a:pt x="19938" y="5705"/>
                    </a:lnTo>
                    <a:lnTo>
                      <a:pt x="21599" y="7335"/>
                    </a:lnTo>
                    <a:lnTo>
                      <a:pt x="21599" y="19562"/>
                    </a:lnTo>
                    <a:lnTo>
                      <a:pt x="19938" y="19562"/>
                    </a:lnTo>
                    <a:lnTo>
                      <a:pt x="16615" y="19969"/>
                    </a:lnTo>
                    <a:lnTo>
                      <a:pt x="14953" y="20377"/>
                    </a:lnTo>
                    <a:lnTo>
                      <a:pt x="11630" y="20784"/>
                    </a:lnTo>
                    <a:lnTo>
                      <a:pt x="6646" y="21599"/>
                    </a:lnTo>
                    <a:lnTo>
                      <a:pt x="6646" y="20784"/>
                    </a:lnTo>
                    <a:lnTo>
                      <a:pt x="9969" y="15079"/>
                    </a:lnTo>
                    <a:lnTo>
                      <a:pt x="9969" y="12226"/>
                    </a:lnTo>
                    <a:lnTo>
                      <a:pt x="8307" y="9781"/>
                    </a:lnTo>
                    <a:lnTo>
                      <a:pt x="8307" y="6928"/>
                    </a:lnTo>
                    <a:lnTo>
                      <a:pt x="6646" y="5705"/>
                    </a:lnTo>
                    <a:lnTo>
                      <a:pt x="4984" y="2037"/>
                    </a:lnTo>
                    <a:lnTo>
                      <a:pt x="3323" y="2037"/>
                    </a:lnTo>
                    <a:lnTo>
                      <a:pt x="3323" y="1630"/>
                    </a:lnTo>
                    <a:lnTo>
                      <a:pt x="1661" y="815"/>
                    </a:lnTo>
                    <a:lnTo>
                      <a:pt x="1661" y="407"/>
                    </a:lnTo>
                    <a:lnTo>
                      <a:pt x="0" y="40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5" name="AutoShape 122">
                <a:extLst>
                  <a:ext uri="{FF2B5EF4-FFF2-40B4-BE49-F238E27FC236}">
                    <a16:creationId xmlns:a16="http://schemas.microsoft.com/office/drawing/2014/main" id="{5BBB08E6-2F43-4B98-A714-706A20A27CE0}"/>
                  </a:ext>
                </a:extLst>
              </p:cNvPr>
              <p:cNvSpPr>
                <a:spLocks/>
              </p:cNvSpPr>
              <p:nvPr/>
            </p:nvSpPr>
            <p:spPr bwMode="auto">
              <a:xfrm>
                <a:off x="254020" y="362452"/>
                <a:ext cx="47117" cy="106851"/>
              </a:xfrm>
              <a:custGeom>
                <a:avLst/>
                <a:gdLst>
                  <a:gd name="T0" fmla="*/ 23559 w 21600"/>
                  <a:gd name="T1" fmla="*/ 53426 h 21600"/>
                  <a:gd name="T2" fmla="*/ 23559 w 21600"/>
                  <a:gd name="T3" fmla="*/ 53426 h 21600"/>
                  <a:gd name="T4" fmla="*/ 23559 w 21600"/>
                  <a:gd name="T5" fmla="*/ 53426 h 21600"/>
                  <a:gd name="T6" fmla="*/ 23559 w 21600"/>
                  <a:gd name="T7" fmla="*/ 5342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199" y="21599"/>
                    </a:moveTo>
                    <a:lnTo>
                      <a:pt x="7199" y="7623"/>
                    </a:lnTo>
                    <a:lnTo>
                      <a:pt x="6171" y="6352"/>
                    </a:lnTo>
                    <a:lnTo>
                      <a:pt x="4114" y="5082"/>
                    </a:lnTo>
                    <a:lnTo>
                      <a:pt x="3085" y="4235"/>
                    </a:lnTo>
                    <a:lnTo>
                      <a:pt x="1028" y="3811"/>
                    </a:lnTo>
                    <a:lnTo>
                      <a:pt x="0" y="2541"/>
                    </a:lnTo>
                    <a:lnTo>
                      <a:pt x="1028" y="1694"/>
                    </a:lnTo>
                    <a:lnTo>
                      <a:pt x="7199" y="1694"/>
                    </a:lnTo>
                    <a:lnTo>
                      <a:pt x="8228" y="0"/>
                    </a:lnTo>
                    <a:lnTo>
                      <a:pt x="14400" y="2117"/>
                    </a:lnTo>
                    <a:lnTo>
                      <a:pt x="20571" y="4658"/>
                    </a:lnTo>
                    <a:lnTo>
                      <a:pt x="21600" y="7200"/>
                    </a:lnTo>
                    <a:lnTo>
                      <a:pt x="19542" y="10164"/>
                    </a:lnTo>
                    <a:lnTo>
                      <a:pt x="19542" y="11011"/>
                    </a:lnTo>
                    <a:lnTo>
                      <a:pt x="18514" y="13552"/>
                    </a:lnTo>
                    <a:lnTo>
                      <a:pt x="18514" y="17364"/>
                    </a:lnTo>
                    <a:lnTo>
                      <a:pt x="17485" y="20752"/>
                    </a:lnTo>
                    <a:lnTo>
                      <a:pt x="7199" y="215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6" name="AutoShape 123">
                <a:extLst>
                  <a:ext uri="{FF2B5EF4-FFF2-40B4-BE49-F238E27FC236}">
                    <a16:creationId xmlns:a16="http://schemas.microsoft.com/office/drawing/2014/main" id="{540915BA-E01F-45F6-9E68-D829473A6FC5}"/>
                  </a:ext>
                </a:extLst>
              </p:cNvPr>
              <p:cNvSpPr>
                <a:spLocks/>
              </p:cNvSpPr>
              <p:nvPr/>
            </p:nvSpPr>
            <p:spPr bwMode="auto">
              <a:xfrm>
                <a:off x="291918" y="360357"/>
                <a:ext cx="164909" cy="125707"/>
              </a:xfrm>
              <a:custGeom>
                <a:avLst/>
                <a:gdLst>
                  <a:gd name="T0" fmla="*/ 82455 w 21600"/>
                  <a:gd name="T1" fmla="*/ 62854 h 21600"/>
                  <a:gd name="T2" fmla="*/ 82455 w 21600"/>
                  <a:gd name="T3" fmla="*/ 62854 h 21600"/>
                  <a:gd name="T4" fmla="*/ 82455 w 21600"/>
                  <a:gd name="T5" fmla="*/ 62854 h 21600"/>
                  <a:gd name="T6" fmla="*/ 82455 w 21600"/>
                  <a:gd name="T7" fmla="*/ 6285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0"/>
                    </a:moveTo>
                    <a:lnTo>
                      <a:pt x="20120" y="0"/>
                    </a:lnTo>
                    <a:lnTo>
                      <a:pt x="19528" y="359"/>
                    </a:lnTo>
                    <a:lnTo>
                      <a:pt x="18641" y="719"/>
                    </a:lnTo>
                    <a:lnTo>
                      <a:pt x="18345" y="1079"/>
                    </a:lnTo>
                    <a:lnTo>
                      <a:pt x="17753" y="1079"/>
                    </a:lnTo>
                    <a:lnTo>
                      <a:pt x="17753" y="1439"/>
                    </a:lnTo>
                    <a:lnTo>
                      <a:pt x="15978" y="359"/>
                    </a:lnTo>
                    <a:lnTo>
                      <a:pt x="14202" y="719"/>
                    </a:lnTo>
                    <a:lnTo>
                      <a:pt x="13019" y="1079"/>
                    </a:lnTo>
                    <a:lnTo>
                      <a:pt x="12427" y="1439"/>
                    </a:lnTo>
                    <a:lnTo>
                      <a:pt x="11835" y="1079"/>
                    </a:lnTo>
                    <a:lnTo>
                      <a:pt x="11243" y="1079"/>
                    </a:lnTo>
                    <a:lnTo>
                      <a:pt x="10356" y="1439"/>
                    </a:lnTo>
                    <a:lnTo>
                      <a:pt x="10060" y="2159"/>
                    </a:lnTo>
                    <a:lnTo>
                      <a:pt x="9468" y="2519"/>
                    </a:lnTo>
                    <a:lnTo>
                      <a:pt x="9172" y="2879"/>
                    </a:lnTo>
                    <a:lnTo>
                      <a:pt x="8580" y="2519"/>
                    </a:lnTo>
                    <a:lnTo>
                      <a:pt x="7989" y="1799"/>
                    </a:lnTo>
                    <a:lnTo>
                      <a:pt x="7397" y="1799"/>
                    </a:lnTo>
                    <a:lnTo>
                      <a:pt x="6805" y="1439"/>
                    </a:lnTo>
                    <a:lnTo>
                      <a:pt x="6213" y="1439"/>
                    </a:lnTo>
                    <a:lnTo>
                      <a:pt x="5917" y="1079"/>
                    </a:lnTo>
                    <a:lnTo>
                      <a:pt x="3254" y="1079"/>
                    </a:lnTo>
                    <a:lnTo>
                      <a:pt x="2367" y="1439"/>
                    </a:lnTo>
                    <a:lnTo>
                      <a:pt x="1479" y="2159"/>
                    </a:lnTo>
                    <a:lnTo>
                      <a:pt x="887" y="2519"/>
                    </a:lnTo>
                    <a:lnTo>
                      <a:pt x="591" y="3239"/>
                    </a:lnTo>
                    <a:lnTo>
                      <a:pt x="295" y="3599"/>
                    </a:lnTo>
                    <a:lnTo>
                      <a:pt x="591" y="3959"/>
                    </a:lnTo>
                    <a:lnTo>
                      <a:pt x="591" y="4320"/>
                    </a:lnTo>
                    <a:lnTo>
                      <a:pt x="887" y="5039"/>
                    </a:lnTo>
                    <a:lnTo>
                      <a:pt x="887" y="8640"/>
                    </a:lnTo>
                    <a:lnTo>
                      <a:pt x="591" y="8999"/>
                    </a:lnTo>
                    <a:lnTo>
                      <a:pt x="295" y="9719"/>
                    </a:lnTo>
                    <a:lnTo>
                      <a:pt x="295" y="10439"/>
                    </a:lnTo>
                    <a:lnTo>
                      <a:pt x="0" y="11520"/>
                    </a:lnTo>
                    <a:lnTo>
                      <a:pt x="0" y="17999"/>
                    </a:lnTo>
                    <a:lnTo>
                      <a:pt x="2071" y="17639"/>
                    </a:lnTo>
                    <a:lnTo>
                      <a:pt x="2367" y="17999"/>
                    </a:lnTo>
                    <a:lnTo>
                      <a:pt x="3550" y="19079"/>
                    </a:lnTo>
                    <a:lnTo>
                      <a:pt x="5030" y="20159"/>
                    </a:lnTo>
                    <a:lnTo>
                      <a:pt x="7101" y="21240"/>
                    </a:lnTo>
                    <a:lnTo>
                      <a:pt x="7693" y="21240"/>
                    </a:lnTo>
                    <a:lnTo>
                      <a:pt x="9172" y="21600"/>
                    </a:lnTo>
                    <a:lnTo>
                      <a:pt x="12723" y="21600"/>
                    </a:lnTo>
                    <a:lnTo>
                      <a:pt x="13906" y="18359"/>
                    </a:lnTo>
                    <a:lnTo>
                      <a:pt x="13906" y="15839"/>
                    </a:lnTo>
                    <a:lnTo>
                      <a:pt x="14498" y="15119"/>
                    </a:lnTo>
                    <a:lnTo>
                      <a:pt x="14794" y="14399"/>
                    </a:lnTo>
                    <a:lnTo>
                      <a:pt x="15978" y="12959"/>
                    </a:lnTo>
                    <a:lnTo>
                      <a:pt x="16569" y="12599"/>
                    </a:lnTo>
                    <a:lnTo>
                      <a:pt x="17457" y="12240"/>
                    </a:lnTo>
                    <a:lnTo>
                      <a:pt x="18049" y="12959"/>
                    </a:lnTo>
                    <a:lnTo>
                      <a:pt x="18641" y="12959"/>
                    </a:lnTo>
                    <a:lnTo>
                      <a:pt x="18936" y="12599"/>
                    </a:lnTo>
                    <a:lnTo>
                      <a:pt x="19528" y="12240"/>
                    </a:lnTo>
                    <a:lnTo>
                      <a:pt x="20120" y="11520"/>
                    </a:lnTo>
                    <a:lnTo>
                      <a:pt x="20416" y="10079"/>
                    </a:lnTo>
                    <a:lnTo>
                      <a:pt x="21008" y="8280"/>
                    </a:lnTo>
                    <a:lnTo>
                      <a:pt x="21304" y="7559"/>
                    </a:lnTo>
                    <a:lnTo>
                      <a:pt x="21304" y="6479"/>
                    </a:lnTo>
                    <a:lnTo>
                      <a:pt x="21599" y="5399"/>
                    </a:lnTo>
                    <a:lnTo>
                      <a:pt x="21599" y="4320"/>
                    </a:lnTo>
                    <a:lnTo>
                      <a:pt x="21304" y="3239"/>
                    </a:lnTo>
                    <a:lnTo>
                      <a:pt x="21304" y="1439"/>
                    </a:lnTo>
                    <a:lnTo>
                      <a:pt x="21599" y="719"/>
                    </a:lnTo>
                    <a:lnTo>
                      <a:pt x="21599"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7" name="AutoShape 124">
                <a:extLst>
                  <a:ext uri="{FF2B5EF4-FFF2-40B4-BE49-F238E27FC236}">
                    <a16:creationId xmlns:a16="http://schemas.microsoft.com/office/drawing/2014/main" id="{13115692-3171-42AE-A959-4403ABA0E4D6}"/>
                  </a:ext>
                </a:extLst>
              </p:cNvPr>
              <p:cNvSpPr>
                <a:spLocks/>
              </p:cNvSpPr>
              <p:nvPr/>
            </p:nvSpPr>
            <p:spPr bwMode="auto">
              <a:xfrm>
                <a:off x="389224" y="360357"/>
                <a:ext cx="99356" cy="155038"/>
              </a:xfrm>
              <a:custGeom>
                <a:avLst/>
                <a:gdLst>
                  <a:gd name="T0" fmla="*/ 49678 w 21600"/>
                  <a:gd name="T1" fmla="*/ 77519 h 21600"/>
                  <a:gd name="T2" fmla="*/ 49678 w 21600"/>
                  <a:gd name="T3" fmla="*/ 77519 h 21600"/>
                  <a:gd name="T4" fmla="*/ 49678 w 21600"/>
                  <a:gd name="T5" fmla="*/ 77519 h 21600"/>
                  <a:gd name="T6" fmla="*/ 49678 w 21600"/>
                  <a:gd name="T7" fmla="*/ 77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4727" y="0"/>
                    </a:moveTo>
                    <a:lnTo>
                      <a:pt x="14727" y="583"/>
                    </a:lnTo>
                    <a:lnTo>
                      <a:pt x="14236" y="1167"/>
                    </a:lnTo>
                    <a:lnTo>
                      <a:pt x="14236" y="2918"/>
                    </a:lnTo>
                    <a:lnTo>
                      <a:pt x="14727" y="3502"/>
                    </a:lnTo>
                    <a:lnTo>
                      <a:pt x="14727" y="4378"/>
                    </a:lnTo>
                    <a:lnTo>
                      <a:pt x="14236" y="5254"/>
                    </a:lnTo>
                    <a:lnTo>
                      <a:pt x="14236" y="6129"/>
                    </a:lnTo>
                    <a:lnTo>
                      <a:pt x="13745" y="6713"/>
                    </a:lnTo>
                    <a:lnTo>
                      <a:pt x="13745" y="7005"/>
                    </a:lnTo>
                    <a:lnTo>
                      <a:pt x="12763" y="8172"/>
                    </a:lnTo>
                    <a:lnTo>
                      <a:pt x="12272" y="9340"/>
                    </a:lnTo>
                    <a:lnTo>
                      <a:pt x="11290" y="9924"/>
                    </a:lnTo>
                    <a:lnTo>
                      <a:pt x="10309" y="10216"/>
                    </a:lnTo>
                    <a:lnTo>
                      <a:pt x="9818" y="10508"/>
                    </a:lnTo>
                    <a:lnTo>
                      <a:pt x="8836" y="10508"/>
                    </a:lnTo>
                    <a:lnTo>
                      <a:pt x="7854" y="10216"/>
                    </a:lnTo>
                    <a:lnTo>
                      <a:pt x="6381" y="10216"/>
                    </a:lnTo>
                    <a:lnTo>
                      <a:pt x="5400" y="10508"/>
                    </a:lnTo>
                    <a:lnTo>
                      <a:pt x="3436" y="11675"/>
                    </a:lnTo>
                    <a:lnTo>
                      <a:pt x="2945" y="12259"/>
                    </a:lnTo>
                    <a:lnTo>
                      <a:pt x="1963" y="12843"/>
                    </a:lnTo>
                    <a:lnTo>
                      <a:pt x="1963" y="14886"/>
                    </a:lnTo>
                    <a:lnTo>
                      <a:pt x="0" y="17513"/>
                    </a:lnTo>
                    <a:lnTo>
                      <a:pt x="0" y="18097"/>
                    </a:lnTo>
                    <a:lnTo>
                      <a:pt x="490" y="18389"/>
                    </a:lnTo>
                    <a:lnTo>
                      <a:pt x="490" y="18972"/>
                    </a:lnTo>
                    <a:lnTo>
                      <a:pt x="2454" y="19556"/>
                    </a:lnTo>
                    <a:lnTo>
                      <a:pt x="2945" y="19556"/>
                    </a:lnTo>
                    <a:lnTo>
                      <a:pt x="4418" y="20432"/>
                    </a:lnTo>
                    <a:lnTo>
                      <a:pt x="4418" y="21599"/>
                    </a:lnTo>
                    <a:lnTo>
                      <a:pt x="8836" y="21599"/>
                    </a:lnTo>
                    <a:lnTo>
                      <a:pt x="12763" y="21308"/>
                    </a:lnTo>
                    <a:lnTo>
                      <a:pt x="21599" y="21308"/>
                    </a:lnTo>
                    <a:lnTo>
                      <a:pt x="21109" y="21016"/>
                    </a:lnTo>
                    <a:lnTo>
                      <a:pt x="21109" y="20724"/>
                    </a:lnTo>
                    <a:lnTo>
                      <a:pt x="21599" y="20140"/>
                    </a:lnTo>
                    <a:lnTo>
                      <a:pt x="21599" y="19556"/>
                    </a:lnTo>
                    <a:lnTo>
                      <a:pt x="20618" y="19264"/>
                    </a:lnTo>
                    <a:lnTo>
                      <a:pt x="18163" y="17805"/>
                    </a:lnTo>
                    <a:lnTo>
                      <a:pt x="17181" y="16929"/>
                    </a:lnTo>
                    <a:lnTo>
                      <a:pt x="16690" y="16054"/>
                    </a:lnTo>
                    <a:lnTo>
                      <a:pt x="16200" y="14886"/>
                    </a:lnTo>
                    <a:lnTo>
                      <a:pt x="15218" y="14594"/>
                    </a:lnTo>
                    <a:lnTo>
                      <a:pt x="16200" y="14594"/>
                    </a:lnTo>
                    <a:lnTo>
                      <a:pt x="16200" y="14302"/>
                    </a:lnTo>
                    <a:lnTo>
                      <a:pt x="17181" y="13718"/>
                    </a:lnTo>
                    <a:lnTo>
                      <a:pt x="17181" y="13135"/>
                    </a:lnTo>
                    <a:lnTo>
                      <a:pt x="17672" y="12551"/>
                    </a:lnTo>
                    <a:lnTo>
                      <a:pt x="17672" y="11967"/>
                    </a:lnTo>
                    <a:lnTo>
                      <a:pt x="17181" y="11383"/>
                    </a:lnTo>
                    <a:lnTo>
                      <a:pt x="15709" y="10508"/>
                    </a:lnTo>
                    <a:lnTo>
                      <a:pt x="15218" y="9924"/>
                    </a:lnTo>
                    <a:lnTo>
                      <a:pt x="15218" y="8464"/>
                    </a:lnTo>
                    <a:lnTo>
                      <a:pt x="17672" y="8464"/>
                    </a:lnTo>
                    <a:lnTo>
                      <a:pt x="18163" y="8172"/>
                    </a:lnTo>
                    <a:lnTo>
                      <a:pt x="19145" y="7881"/>
                    </a:lnTo>
                    <a:lnTo>
                      <a:pt x="19145" y="6713"/>
                    </a:lnTo>
                    <a:lnTo>
                      <a:pt x="18654" y="6129"/>
                    </a:lnTo>
                    <a:lnTo>
                      <a:pt x="18163" y="5837"/>
                    </a:lnTo>
                    <a:lnTo>
                      <a:pt x="17672" y="4962"/>
                    </a:lnTo>
                    <a:lnTo>
                      <a:pt x="17672" y="1167"/>
                    </a:lnTo>
                    <a:lnTo>
                      <a:pt x="17181" y="583"/>
                    </a:lnTo>
                    <a:lnTo>
                      <a:pt x="16200" y="291"/>
                    </a:lnTo>
                    <a:lnTo>
                      <a:pt x="14727"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8" name="AutoShape 125">
                <a:extLst>
                  <a:ext uri="{FF2B5EF4-FFF2-40B4-BE49-F238E27FC236}">
                    <a16:creationId xmlns:a16="http://schemas.microsoft.com/office/drawing/2014/main" id="{59A0A071-C54A-49D9-9C63-A2F604FE6C0D}"/>
                  </a:ext>
                </a:extLst>
              </p:cNvPr>
              <p:cNvSpPr>
                <a:spLocks/>
              </p:cNvSpPr>
              <p:nvPr/>
            </p:nvSpPr>
            <p:spPr bwMode="auto">
              <a:xfrm>
                <a:off x="458875" y="412734"/>
                <a:ext cx="167982" cy="87995"/>
              </a:xfrm>
              <a:custGeom>
                <a:avLst/>
                <a:gdLst>
                  <a:gd name="T0" fmla="*/ 83991 w 21600"/>
                  <a:gd name="T1" fmla="*/ 43998 h 21600"/>
                  <a:gd name="T2" fmla="*/ 83991 w 21600"/>
                  <a:gd name="T3" fmla="*/ 43998 h 21600"/>
                  <a:gd name="T4" fmla="*/ 83991 w 21600"/>
                  <a:gd name="T5" fmla="*/ 43998 h 21600"/>
                  <a:gd name="T6" fmla="*/ 83991 w 21600"/>
                  <a:gd name="T7" fmla="*/ 4399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470" y="0"/>
                    </a:moveTo>
                    <a:lnTo>
                      <a:pt x="14886" y="0"/>
                    </a:lnTo>
                    <a:lnTo>
                      <a:pt x="13135" y="1542"/>
                    </a:lnTo>
                    <a:lnTo>
                      <a:pt x="12259" y="3085"/>
                    </a:lnTo>
                    <a:lnTo>
                      <a:pt x="12259" y="4628"/>
                    </a:lnTo>
                    <a:lnTo>
                      <a:pt x="11967" y="5657"/>
                    </a:lnTo>
                    <a:lnTo>
                      <a:pt x="11091" y="7200"/>
                    </a:lnTo>
                    <a:lnTo>
                      <a:pt x="9924" y="7200"/>
                    </a:lnTo>
                    <a:lnTo>
                      <a:pt x="9340" y="6685"/>
                    </a:lnTo>
                    <a:lnTo>
                      <a:pt x="8756" y="6685"/>
                    </a:lnTo>
                    <a:lnTo>
                      <a:pt x="8756" y="6171"/>
                    </a:lnTo>
                    <a:lnTo>
                      <a:pt x="8172" y="7200"/>
                    </a:lnTo>
                    <a:lnTo>
                      <a:pt x="7589" y="7200"/>
                    </a:lnTo>
                    <a:lnTo>
                      <a:pt x="7005" y="7714"/>
                    </a:lnTo>
                    <a:lnTo>
                      <a:pt x="4378" y="9257"/>
                    </a:lnTo>
                    <a:lnTo>
                      <a:pt x="1459" y="9257"/>
                    </a:lnTo>
                    <a:lnTo>
                      <a:pt x="1459" y="9771"/>
                    </a:lnTo>
                    <a:lnTo>
                      <a:pt x="583" y="12857"/>
                    </a:lnTo>
                    <a:lnTo>
                      <a:pt x="0" y="12857"/>
                    </a:lnTo>
                    <a:lnTo>
                      <a:pt x="291" y="13371"/>
                    </a:lnTo>
                    <a:lnTo>
                      <a:pt x="583" y="13371"/>
                    </a:lnTo>
                    <a:lnTo>
                      <a:pt x="583" y="14399"/>
                    </a:lnTo>
                    <a:lnTo>
                      <a:pt x="875" y="15428"/>
                    </a:lnTo>
                    <a:lnTo>
                      <a:pt x="875" y="16971"/>
                    </a:lnTo>
                    <a:lnTo>
                      <a:pt x="2043" y="19028"/>
                    </a:lnTo>
                    <a:lnTo>
                      <a:pt x="3794" y="21599"/>
                    </a:lnTo>
                    <a:lnTo>
                      <a:pt x="5545" y="19028"/>
                    </a:lnTo>
                    <a:lnTo>
                      <a:pt x="5837" y="18514"/>
                    </a:lnTo>
                    <a:lnTo>
                      <a:pt x="6129" y="17485"/>
                    </a:lnTo>
                    <a:lnTo>
                      <a:pt x="7005" y="15942"/>
                    </a:lnTo>
                    <a:lnTo>
                      <a:pt x="7589" y="15428"/>
                    </a:lnTo>
                    <a:lnTo>
                      <a:pt x="8464" y="15428"/>
                    </a:lnTo>
                    <a:lnTo>
                      <a:pt x="8756" y="15942"/>
                    </a:lnTo>
                    <a:lnTo>
                      <a:pt x="8756" y="16971"/>
                    </a:lnTo>
                    <a:lnTo>
                      <a:pt x="9340" y="17999"/>
                    </a:lnTo>
                    <a:lnTo>
                      <a:pt x="9924" y="17999"/>
                    </a:lnTo>
                    <a:lnTo>
                      <a:pt x="10800" y="17485"/>
                    </a:lnTo>
                    <a:lnTo>
                      <a:pt x="13135" y="17485"/>
                    </a:lnTo>
                    <a:lnTo>
                      <a:pt x="17221" y="15942"/>
                    </a:lnTo>
                    <a:lnTo>
                      <a:pt x="21600" y="14399"/>
                    </a:lnTo>
                    <a:lnTo>
                      <a:pt x="21308" y="13371"/>
                    </a:lnTo>
                    <a:lnTo>
                      <a:pt x="20432" y="11314"/>
                    </a:lnTo>
                    <a:lnTo>
                      <a:pt x="19264" y="8742"/>
                    </a:lnTo>
                    <a:lnTo>
                      <a:pt x="18097" y="5657"/>
                    </a:lnTo>
                    <a:lnTo>
                      <a:pt x="17805" y="5657"/>
                    </a:lnTo>
                    <a:lnTo>
                      <a:pt x="17513" y="5142"/>
                    </a:lnTo>
                    <a:lnTo>
                      <a:pt x="17221" y="4114"/>
                    </a:lnTo>
                    <a:lnTo>
                      <a:pt x="16637" y="3085"/>
                    </a:lnTo>
                    <a:lnTo>
                      <a:pt x="16345" y="2057"/>
                    </a:lnTo>
                    <a:lnTo>
                      <a:pt x="15762" y="514"/>
                    </a:lnTo>
                    <a:lnTo>
                      <a:pt x="1547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9" name="AutoShape 126">
                <a:extLst>
                  <a:ext uri="{FF2B5EF4-FFF2-40B4-BE49-F238E27FC236}">
                    <a16:creationId xmlns:a16="http://schemas.microsoft.com/office/drawing/2014/main" id="{B40A3CD7-62B5-4226-B796-CBB0C95F89E9}"/>
                  </a:ext>
                </a:extLst>
              </p:cNvPr>
              <p:cNvSpPr>
                <a:spLocks/>
              </p:cNvSpPr>
              <p:nvPr/>
            </p:nvSpPr>
            <p:spPr bwMode="auto">
              <a:xfrm>
                <a:off x="380006" y="513299"/>
                <a:ext cx="83991" cy="85900"/>
              </a:xfrm>
              <a:custGeom>
                <a:avLst/>
                <a:gdLst>
                  <a:gd name="T0" fmla="*/ 41996 w 21600"/>
                  <a:gd name="T1" fmla="*/ 42950 h 21600"/>
                  <a:gd name="T2" fmla="*/ 41996 w 21600"/>
                  <a:gd name="T3" fmla="*/ 42950 h 21600"/>
                  <a:gd name="T4" fmla="*/ 41996 w 21600"/>
                  <a:gd name="T5" fmla="*/ 42950 h 21600"/>
                  <a:gd name="T6" fmla="*/ 41996 w 21600"/>
                  <a:gd name="T7" fmla="*/ 429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340" y="526"/>
                    </a:moveTo>
                    <a:lnTo>
                      <a:pt x="15178" y="0"/>
                    </a:lnTo>
                    <a:lnTo>
                      <a:pt x="15178" y="2634"/>
                    </a:lnTo>
                    <a:lnTo>
                      <a:pt x="15762" y="3160"/>
                    </a:lnTo>
                    <a:lnTo>
                      <a:pt x="21016" y="3160"/>
                    </a:lnTo>
                    <a:lnTo>
                      <a:pt x="21016" y="3687"/>
                    </a:lnTo>
                    <a:lnTo>
                      <a:pt x="21600" y="4741"/>
                    </a:lnTo>
                    <a:lnTo>
                      <a:pt x="21600" y="5795"/>
                    </a:lnTo>
                    <a:lnTo>
                      <a:pt x="21016" y="6848"/>
                    </a:lnTo>
                    <a:lnTo>
                      <a:pt x="19848" y="6848"/>
                    </a:lnTo>
                    <a:lnTo>
                      <a:pt x="19848" y="9482"/>
                    </a:lnTo>
                    <a:lnTo>
                      <a:pt x="21600" y="10009"/>
                    </a:lnTo>
                    <a:lnTo>
                      <a:pt x="21600" y="13697"/>
                    </a:lnTo>
                    <a:lnTo>
                      <a:pt x="20432" y="15804"/>
                    </a:lnTo>
                    <a:lnTo>
                      <a:pt x="19848" y="16331"/>
                    </a:lnTo>
                    <a:lnTo>
                      <a:pt x="16345" y="17385"/>
                    </a:lnTo>
                    <a:lnTo>
                      <a:pt x="15178" y="17385"/>
                    </a:lnTo>
                    <a:lnTo>
                      <a:pt x="14010" y="17912"/>
                    </a:lnTo>
                    <a:lnTo>
                      <a:pt x="13427" y="17912"/>
                    </a:lnTo>
                    <a:lnTo>
                      <a:pt x="12843" y="16331"/>
                    </a:lnTo>
                    <a:lnTo>
                      <a:pt x="12259" y="17912"/>
                    </a:lnTo>
                    <a:lnTo>
                      <a:pt x="9340" y="18965"/>
                    </a:lnTo>
                    <a:lnTo>
                      <a:pt x="8756" y="19492"/>
                    </a:lnTo>
                    <a:lnTo>
                      <a:pt x="8172" y="20546"/>
                    </a:lnTo>
                    <a:lnTo>
                      <a:pt x="7005" y="21599"/>
                    </a:lnTo>
                    <a:lnTo>
                      <a:pt x="6421" y="19492"/>
                    </a:lnTo>
                    <a:lnTo>
                      <a:pt x="5837" y="18965"/>
                    </a:lnTo>
                    <a:lnTo>
                      <a:pt x="5837" y="17912"/>
                    </a:lnTo>
                    <a:lnTo>
                      <a:pt x="4670" y="17912"/>
                    </a:lnTo>
                    <a:lnTo>
                      <a:pt x="4670" y="17385"/>
                    </a:lnTo>
                    <a:lnTo>
                      <a:pt x="4086" y="17385"/>
                    </a:lnTo>
                    <a:lnTo>
                      <a:pt x="583" y="14224"/>
                    </a:lnTo>
                    <a:lnTo>
                      <a:pt x="0" y="12117"/>
                    </a:lnTo>
                    <a:lnTo>
                      <a:pt x="0" y="11590"/>
                    </a:lnTo>
                    <a:lnTo>
                      <a:pt x="1751" y="4741"/>
                    </a:lnTo>
                    <a:lnTo>
                      <a:pt x="8756" y="4741"/>
                    </a:lnTo>
                    <a:lnTo>
                      <a:pt x="8756" y="3687"/>
                    </a:lnTo>
                    <a:lnTo>
                      <a:pt x="9340" y="526"/>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0" name="AutoShape 127">
                <a:extLst>
                  <a:ext uri="{FF2B5EF4-FFF2-40B4-BE49-F238E27FC236}">
                    <a16:creationId xmlns:a16="http://schemas.microsoft.com/office/drawing/2014/main" id="{F1BC7F53-164D-4566-9A7B-D4D45424A543}"/>
                  </a:ext>
                </a:extLst>
              </p:cNvPr>
              <p:cNvSpPr>
                <a:spLocks/>
              </p:cNvSpPr>
              <p:nvPr/>
            </p:nvSpPr>
            <p:spPr bwMode="auto">
              <a:xfrm>
                <a:off x="387176" y="515394"/>
                <a:ext cx="28680" cy="16762"/>
              </a:xfrm>
              <a:custGeom>
                <a:avLst/>
                <a:gdLst>
                  <a:gd name="T0" fmla="*/ 14340 w 21600"/>
                  <a:gd name="T1" fmla="*/ 8381 h 21600"/>
                  <a:gd name="T2" fmla="*/ 14340 w 21600"/>
                  <a:gd name="T3" fmla="*/ 8381 h 21600"/>
                  <a:gd name="T4" fmla="*/ 14340 w 21600"/>
                  <a:gd name="T5" fmla="*/ 8381 h 21600"/>
                  <a:gd name="T6" fmla="*/ 14340 w 21600"/>
                  <a:gd name="T7" fmla="*/ 838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615" y="0"/>
                    </a:moveTo>
                    <a:lnTo>
                      <a:pt x="11630" y="0"/>
                    </a:lnTo>
                    <a:lnTo>
                      <a:pt x="4984" y="5400"/>
                    </a:lnTo>
                    <a:lnTo>
                      <a:pt x="0" y="21599"/>
                    </a:lnTo>
                    <a:lnTo>
                      <a:pt x="18276" y="21599"/>
                    </a:lnTo>
                    <a:lnTo>
                      <a:pt x="19938" y="18899"/>
                    </a:lnTo>
                    <a:lnTo>
                      <a:pt x="19938" y="13499"/>
                    </a:lnTo>
                    <a:lnTo>
                      <a:pt x="21600" y="8100"/>
                    </a:lnTo>
                    <a:lnTo>
                      <a:pt x="21600" y="0"/>
                    </a:lnTo>
                    <a:lnTo>
                      <a:pt x="16615"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1" name="AutoShape 128">
                <a:extLst>
                  <a:ext uri="{FF2B5EF4-FFF2-40B4-BE49-F238E27FC236}">
                    <a16:creationId xmlns:a16="http://schemas.microsoft.com/office/drawing/2014/main" id="{37DA49FE-2438-4B1C-A175-E07223928725}"/>
                  </a:ext>
                </a:extLst>
              </p:cNvPr>
              <p:cNvSpPr>
                <a:spLocks/>
              </p:cNvSpPr>
              <p:nvPr/>
            </p:nvSpPr>
            <p:spPr bwMode="auto">
              <a:xfrm>
                <a:off x="681143" y="492348"/>
                <a:ext cx="80918" cy="79615"/>
              </a:xfrm>
              <a:custGeom>
                <a:avLst/>
                <a:gdLst>
                  <a:gd name="T0" fmla="*/ 40459 w 21600"/>
                  <a:gd name="T1" fmla="*/ 39808 h 21600"/>
                  <a:gd name="T2" fmla="*/ 40459 w 21600"/>
                  <a:gd name="T3" fmla="*/ 39808 h 21600"/>
                  <a:gd name="T4" fmla="*/ 40459 w 21600"/>
                  <a:gd name="T5" fmla="*/ 39808 h 21600"/>
                  <a:gd name="T6" fmla="*/ 40459 w 21600"/>
                  <a:gd name="T7" fmla="*/ 3980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800" y="1705"/>
                    </a:moveTo>
                    <a:lnTo>
                      <a:pt x="4200" y="2273"/>
                    </a:lnTo>
                    <a:lnTo>
                      <a:pt x="4200" y="5115"/>
                    </a:lnTo>
                    <a:lnTo>
                      <a:pt x="3000" y="6252"/>
                    </a:lnTo>
                    <a:lnTo>
                      <a:pt x="3000" y="9094"/>
                    </a:lnTo>
                    <a:lnTo>
                      <a:pt x="2400" y="9663"/>
                    </a:lnTo>
                    <a:lnTo>
                      <a:pt x="2400" y="10800"/>
                    </a:lnTo>
                    <a:lnTo>
                      <a:pt x="1800" y="12505"/>
                    </a:lnTo>
                    <a:lnTo>
                      <a:pt x="600" y="14778"/>
                    </a:lnTo>
                    <a:lnTo>
                      <a:pt x="600" y="15347"/>
                    </a:lnTo>
                    <a:lnTo>
                      <a:pt x="0" y="16484"/>
                    </a:lnTo>
                    <a:lnTo>
                      <a:pt x="0" y="19326"/>
                    </a:lnTo>
                    <a:lnTo>
                      <a:pt x="600" y="20463"/>
                    </a:lnTo>
                    <a:lnTo>
                      <a:pt x="600" y="21599"/>
                    </a:lnTo>
                    <a:lnTo>
                      <a:pt x="1200" y="21599"/>
                    </a:lnTo>
                    <a:lnTo>
                      <a:pt x="2400" y="21031"/>
                    </a:lnTo>
                    <a:lnTo>
                      <a:pt x="3600" y="21031"/>
                    </a:lnTo>
                    <a:lnTo>
                      <a:pt x="7200" y="19894"/>
                    </a:lnTo>
                    <a:lnTo>
                      <a:pt x="8399" y="19326"/>
                    </a:lnTo>
                    <a:lnTo>
                      <a:pt x="13200" y="15915"/>
                    </a:lnTo>
                    <a:lnTo>
                      <a:pt x="13200" y="14778"/>
                    </a:lnTo>
                    <a:lnTo>
                      <a:pt x="13800" y="14210"/>
                    </a:lnTo>
                    <a:lnTo>
                      <a:pt x="16799" y="14210"/>
                    </a:lnTo>
                    <a:lnTo>
                      <a:pt x="21599" y="9663"/>
                    </a:lnTo>
                    <a:lnTo>
                      <a:pt x="20400" y="2842"/>
                    </a:lnTo>
                    <a:lnTo>
                      <a:pt x="20400" y="1136"/>
                    </a:lnTo>
                    <a:lnTo>
                      <a:pt x="19200" y="0"/>
                    </a:lnTo>
                    <a:lnTo>
                      <a:pt x="18000" y="568"/>
                    </a:lnTo>
                    <a:lnTo>
                      <a:pt x="14400" y="568"/>
                    </a:lnTo>
                    <a:lnTo>
                      <a:pt x="13200" y="1136"/>
                    </a:lnTo>
                    <a:lnTo>
                      <a:pt x="6600" y="1136"/>
                    </a:lnTo>
                    <a:lnTo>
                      <a:pt x="4800" y="170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2" name="AutoShape 129">
                <a:extLst>
                  <a:ext uri="{FF2B5EF4-FFF2-40B4-BE49-F238E27FC236}">
                    <a16:creationId xmlns:a16="http://schemas.microsoft.com/office/drawing/2014/main" id="{19863265-587D-44FB-B80D-78DCC2651179}"/>
                  </a:ext>
                </a:extLst>
              </p:cNvPr>
              <p:cNvSpPr>
                <a:spLocks/>
              </p:cNvSpPr>
              <p:nvPr/>
            </p:nvSpPr>
            <p:spPr bwMode="auto">
              <a:xfrm>
                <a:off x="683191" y="565676"/>
                <a:ext cx="24584" cy="27238"/>
              </a:xfrm>
              <a:custGeom>
                <a:avLst/>
                <a:gdLst>
                  <a:gd name="T0" fmla="*/ 12292 w 21600"/>
                  <a:gd name="T1" fmla="*/ 13619 h 21600"/>
                  <a:gd name="T2" fmla="*/ 12292 w 21600"/>
                  <a:gd name="T3" fmla="*/ 13619 h 21600"/>
                  <a:gd name="T4" fmla="*/ 12292 w 21600"/>
                  <a:gd name="T5" fmla="*/ 13619 h 21600"/>
                  <a:gd name="T6" fmla="*/ 12292 w 21600"/>
                  <a:gd name="T7" fmla="*/ 136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4984"/>
                    </a:moveTo>
                    <a:lnTo>
                      <a:pt x="17672" y="0"/>
                    </a:lnTo>
                    <a:lnTo>
                      <a:pt x="19636" y="0"/>
                    </a:lnTo>
                    <a:lnTo>
                      <a:pt x="19636" y="1661"/>
                    </a:lnTo>
                    <a:lnTo>
                      <a:pt x="21600" y="3323"/>
                    </a:lnTo>
                    <a:lnTo>
                      <a:pt x="21600" y="16615"/>
                    </a:lnTo>
                    <a:lnTo>
                      <a:pt x="17672" y="18276"/>
                    </a:lnTo>
                    <a:lnTo>
                      <a:pt x="15709" y="18276"/>
                    </a:lnTo>
                    <a:lnTo>
                      <a:pt x="11781" y="19938"/>
                    </a:lnTo>
                    <a:lnTo>
                      <a:pt x="11781" y="21599"/>
                    </a:lnTo>
                    <a:lnTo>
                      <a:pt x="7854" y="21599"/>
                    </a:lnTo>
                    <a:lnTo>
                      <a:pt x="1963" y="19938"/>
                    </a:lnTo>
                    <a:lnTo>
                      <a:pt x="1963" y="18276"/>
                    </a:lnTo>
                    <a:lnTo>
                      <a:pt x="0" y="14953"/>
                    </a:lnTo>
                    <a:lnTo>
                      <a:pt x="0" y="4984"/>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3" name="AutoShape 130">
                <a:extLst>
                  <a:ext uri="{FF2B5EF4-FFF2-40B4-BE49-F238E27FC236}">
                    <a16:creationId xmlns:a16="http://schemas.microsoft.com/office/drawing/2014/main" id="{631D990A-3669-49FF-9F0A-C5209163E5B6}"/>
                  </a:ext>
                </a:extLst>
              </p:cNvPr>
              <p:cNvSpPr>
                <a:spLocks/>
              </p:cNvSpPr>
              <p:nvPr/>
            </p:nvSpPr>
            <p:spPr bwMode="auto">
              <a:xfrm>
                <a:off x="418928" y="607578"/>
                <a:ext cx="31754" cy="23047"/>
              </a:xfrm>
              <a:custGeom>
                <a:avLst/>
                <a:gdLst>
                  <a:gd name="T0" fmla="*/ 15877 w 21600"/>
                  <a:gd name="T1" fmla="*/ 11524 h 21600"/>
                  <a:gd name="T2" fmla="*/ 15877 w 21600"/>
                  <a:gd name="T3" fmla="*/ 11524 h 21600"/>
                  <a:gd name="T4" fmla="*/ 15877 w 21600"/>
                  <a:gd name="T5" fmla="*/ 11524 h 21600"/>
                  <a:gd name="T6" fmla="*/ 15877 w 21600"/>
                  <a:gd name="T7" fmla="*/ 1152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42" y="9818"/>
                    </a:moveTo>
                    <a:lnTo>
                      <a:pt x="3085" y="21599"/>
                    </a:lnTo>
                    <a:lnTo>
                      <a:pt x="21600" y="3927"/>
                    </a:lnTo>
                    <a:lnTo>
                      <a:pt x="18514" y="0"/>
                    </a:lnTo>
                    <a:lnTo>
                      <a:pt x="15428" y="0"/>
                    </a:lnTo>
                    <a:lnTo>
                      <a:pt x="10800" y="1963"/>
                    </a:lnTo>
                    <a:lnTo>
                      <a:pt x="0" y="7854"/>
                    </a:lnTo>
                    <a:lnTo>
                      <a:pt x="1542" y="9818"/>
                    </a:lnTo>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4" name="AutoShape 131">
                <a:extLst>
                  <a:ext uri="{FF2B5EF4-FFF2-40B4-BE49-F238E27FC236}">
                    <a16:creationId xmlns:a16="http://schemas.microsoft.com/office/drawing/2014/main" id="{5F5A3E13-0B38-4F37-B816-8F4015618132}"/>
                  </a:ext>
                </a:extLst>
              </p:cNvPr>
              <p:cNvSpPr>
                <a:spLocks/>
              </p:cNvSpPr>
              <p:nvPr/>
            </p:nvSpPr>
            <p:spPr bwMode="auto">
              <a:xfrm>
                <a:off x="129058" y="4190"/>
                <a:ext cx="293968" cy="257698"/>
              </a:xfrm>
              <a:custGeom>
                <a:avLst/>
                <a:gdLst>
                  <a:gd name="T0" fmla="*/ 146984 w 21600"/>
                  <a:gd name="T1" fmla="*/ 128849 h 21600"/>
                  <a:gd name="T2" fmla="*/ 146984 w 21600"/>
                  <a:gd name="T3" fmla="*/ 128849 h 21600"/>
                  <a:gd name="T4" fmla="*/ 146984 w 21600"/>
                  <a:gd name="T5" fmla="*/ 128849 h 21600"/>
                  <a:gd name="T6" fmla="*/ 146984 w 21600"/>
                  <a:gd name="T7" fmla="*/ 12884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32" y="12643"/>
                    </a:moveTo>
                    <a:lnTo>
                      <a:pt x="0" y="11239"/>
                    </a:lnTo>
                    <a:lnTo>
                      <a:pt x="996" y="10712"/>
                    </a:lnTo>
                    <a:lnTo>
                      <a:pt x="1661" y="10009"/>
                    </a:lnTo>
                    <a:lnTo>
                      <a:pt x="2824" y="9658"/>
                    </a:lnTo>
                    <a:lnTo>
                      <a:pt x="7144" y="8078"/>
                    </a:lnTo>
                    <a:lnTo>
                      <a:pt x="7310" y="7024"/>
                    </a:lnTo>
                    <a:lnTo>
                      <a:pt x="7310" y="6673"/>
                    </a:lnTo>
                    <a:lnTo>
                      <a:pt x="7643" y="6497"/>
                    </a:lnTo>
                    <a:lnTo>
                      <a:pt x="7809" y="6321"/>
                    </a:lnTo>
                    <a:lnTo>
                      <a:pt x="9138" y="6321"/>
                    </a:lnTo>
                    <a:lnTo>
                      <a:pt x="8473" y="5619"/>
                    </a:lnTo>
                    <a:lnTo>
                      <a:pt x="8141" y="4917"/>
                    </a:lnTo>
                    <a:lnTo>
                      <a:pt x="8141" y="3512"/>
                    </a:lnTo>
                    <a:lnTo>
                      <a:pt x="7809" y="2809"/>
                    </a:lnTo>
                    <a:lnTo>
                      <a:pt x="7476" y="2634"/>
                    </a:lnTo>
                    <a:lnTo>
                      <a:pt x="7144" y="2634"/>
                    </a:lnTo>
                    <a:lnTo>
                      <a:pt x="7310" y="2458"/>
                    </a:lnTo>
                    <a:lnTo>
                      <a:pt x="7643" y="2282"/>
                    </a:lnTo>
                    <a:lnTo>
                      <a:pt x="7809" y="2107"/>
                    </a:lnTo>
                    <a:lnTo>
                      <a:pt x="9636" y="1404"/>
                    </a:lnTo>
                    <a:lnTo>
                      <a:pt x="9969" y="1229"/>
                    </a:lnTo>
                    <a:lnTo>
                      <a:pt x="10467" y="1229"/>
                    </a:lnTo>
                    <a:lnTo>
                      <a:pt x="10800" y="1053"/>
                    </a:lnTo>
                    <a:lnTo>
                      <a:pt x="11298" y="878"/>
                    </a:lnTo>
                    <a:lnTo>
                      <a:pt x="11630" y="878"/>
                    </a:lnTo>
                    <a:lnTo>
                      <a:pt x="11796" y="702"/>
                    </a:lnTo>
                    <a:lnTo>
                      <a:pt x="12295" y="702"/>
                    </a:lnTo>
                    <a:lnTo>
                      <a:pt x="13126" y="351"/>
                    </a:lnTo>
                    <a:lnTo>
                      <a:pt x="14621" y="351"/>
                    </a:lnTo>
                    <a:lnTo>
                      <a:pt x="16449" y="175"/>
                    </a:lnTo>
                    <a:lnTo>
                      <a:pt x="16781" y="0"/>
                    </a:lnTo>
                    <a:lnTo>
                      <a:pt x="17113" y="0"/>
                    </a:lnTo>
                    <a:lnTo>
                      <a:pt x="17446" y="175"/>
                    </a:lnTo>
                    <a:lnTo>
                      <a:pt x="17778" y="175"/>
                    </a:lnTo>
                    <a:lnTo>
                      <a:pt x="18276" y="702"/>
                    </a:lnTo>
                    <a:lnTo>
                      <a:pt x="18110" y="702"/>
                    </a:lnTo>
                    <a:lnTo>
                      <a:pt x="18110" y="878"/>
                    </a:lnTo>
                    <a:lnTo>
                      <a:pt x="17944" y="1229"/>
                    </a:lnTo>
                    <a:lnTo>
                      <a:pt x="17944" y="2107"/>
                    </a:lnTo>
                    <a:lnTo>
                      <a:pt x="17778" y="2107"/>
                    </a:lnTo>
                    <a:lnTo>
                      <a:pt x="17778" y="2634"/>
                    </a:lnTo>
                    <a:lnTo>
                      <a:pt x="17612" y="2985"/>
                    </a:lnTo>
                    <a:lnTo>
                      <a:pt x="17446" y="2985"/>
                    </a:lnTo>
                    <a:lnTo>
                      <a:pt x="17446" y="3512"/>
                    </a:lnTo>
                    <a:lnTo>
                      <a:pt x="17612" y="3863"/>
                    </a:lnTo>
                    <a:lnTo>
                      <a:pt x="17612" y="4214"/>
                    </a:lnTo>
                    <a:lnTo>
                      <a:pt x="17778" y="4390"/>
                    </a:lnTo>
                    <a:lnTo>
                      <a:pt x="17778" y="4917"/>
                    </a:lnTo>
                    <a:lnTo>
                      <a:pt x="17944" y="5268"/>
                    </a:lnTo>
                    <a:lnTo>
                      <a:pt x="18110" y="5268"/>
                    </a:lnTo>
                    <a:lnTo>
                      <a:pt x="18276" y="5443"/>
                    </a:lnTo>
                    <a:lnTo>
                      <a:pt x="18276" y="5619"/>
                    </a:lnTo>
                    <a:lnTo>
                      <a:pt x="18443" y="6497"/>
                    </a:lnTo>
                    <a:lnTo>
                      <a:pt x="18609" y="7726"/>
                    </a:lnTo>
                    <a:lnTo>
                      <a:pt x="18941" y="8956"/>
                    </a:lnTo>
                    <a:lnTo>
                      <a:pt x="19439" y="9658"/>
                    </a:lnTo>
                    <a:lnTo>
                      <a:pt x="19439" y="10536"/>
                    </a:lnTo>
                    <a:lnTo>
                      <a:pt x="19606" y="11063"/>
                    </a:lnTo>
                    <a:lnTo>
                      <a:pt x="19606" y="11414"/>
                    </a:lnTo>
                    <a:lnTo>
                      <a:pt x="19772" y="11765"/>
                    </a:lnTo>
                    <a:lnTo>
                      <a:pt x="19772" y="12292"/>
                    </a:lnTo>
                    <a:lnTo>
                      <a:pt x="19938" y="12468"/>
                    </a:lnTo>
                    <a:lnTo>
                      <a:pt x="20270" y="12643"/>
                    </a:lnTo>
                    <a:lnTo>
                      <a:pt x="20270" y="13521"/>
                    </a:lnTo>
                    <a:lnTo>
                      <a:pt x="20436" y="13873"/>
                    </a:lnTo>
                    <a:lnTo>
                      <a:pt x="20104" y="14575"/>
                    </a:lnTo>
                    <a:lnTo>
                      <a:pt x="20436" y="14926"/>
                    </a:lnTo>
                    <a:lnTo>
                      <a:pt x="20436" y="15804"/>
                    </a:lnTo>
                    <a:lnTo>
                      <a:pt x="20603" y="16156"/>
                    </a:lnTo>
                    <a:lnTo>
                      <a:pt x="20769" y="16331"/>
                    </a:lnTo>
                    <a:lnTo>
                      <a:pt x="21600" y="17560"/>
                    </a:lnTo>
                    <a:lnTo>
                      <a:pt x="15950" y="20721"/>
                    </a:lnTo>
                    <a:lnTo>
                      <a:pt x="12627" y="21599"/>
                    </a:lnTo>
                    <a:lnTo>
                      <a:pt x="12295" y="20195"/>
                    </a:lnTo>
                    <a:lnTo>
                      <a:pt x="9969" y="20195"/>
                    </a:lnTo>
                    <a:lnTo>
                      <a:pt x="332" y="12643"/>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5" name="AutoShape 132">
                <a:extLst>
                  <a:ext uri="{FF2B5EF4-FFF2-40B4-BE49-F238E27FC236}">
                    <a16:creationId xmlns:a16="http://schemas.microsoft.com/office/drawing/2014/main" id="{43D45953-DCE0-4A5B-8B08-0065BE24170B}"/>
                  </a:ext>
                </a:extLst>
              </p:cNvPr>
              <p:cNvSpPr>
                <a:spLocks/>
              </p:cNvSpPr>
              <p:nvPr/>
            </p:nvSpPr>
            <p:spPr bwMode="auto">
              <a:xfrm>
                <a:off x="7169" y="148752"/>
                <a:ext cx="127012" cy="102660"/>
              </a:xfrm>
              <a:custGeom>
                <a:avLst/>
                <a:gdLst>
                  <a:gd name="T0" fmla="*/ 63506 w 21600"/>
                  <a:gd name="T1" fmla="*/ 51330 h 21600"/>
                  <a:gd name="T2" fmla="*/ 63506 w 21600"/>
                  <a:gd name="T3" fmla="*/ 51330 h 21600"/>
                  <a:gd name="T4" fmla="*/ 63506 w 21600"/>
                  <a:gd name="T5" fmla="*/ 51330 h 21600"/>
                  <a:gd name="T6" fmla="*/ 63506 w 21600"/>
                  <a:gd name="T7" fmla="*/ 5133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20718"/>
                    </a:moveTo>
                    <a:lnTo>
                      <a:pt x="0" y="18955"/>
                    </a:lnTo>
                    <a:lnTo>
                      <a:pt x="1157" y="16310"/>
                    </a:lnTo>
                    <a:lnTo>
                      <a:pt x="1928" y="15428"/>
                    </a:lnTo>
                    <a:lnTo>
                      <a:pt x="5399" y="14106"/>
                    </a:lnTo>
                    <a:lnTo>
                      <a:pt x="6171" y="13665"/>
                    </a:lnTo>
                    <a:lnTo>
                      <a:pt x="6171" y="12342"/>
                    </a:lnTo>
                    <a:lnTo>
                      <a:pt x="5785" y="11902"/>
                    </a:lnTo>
                    <a:lnTo>
                      <a:pt x="5399" y="11902"/>
                    </a:lnTo>
                    <a:lnTo>
                      <a:pt x="4628" y="9257"/>
                    </a:lnTo>
                    <a:lnTo>
                      <a:pt x="5399" y="7934"/>
                    </a:lnTo>
                    <a:lnTo>
                      <a:pt x="5785" y="7053"/>
                    </a:lnTo>
                    <a:lnTo>
                      <a:pt x="6942" y="6171"/>
                    </a:lnTo>
                    <a:lnTo>
                      <a:pt x="8485" y="5289"/>
                    </a:lnTo>
                    <a:lnTo>
                      <a:pt x="9257" y="5289"/>
                    </a:lnTo>
                    <a:lnTo>
                      <a:pt x="9642" y="3526"/>
                    </a:lnTo>
                    <a:lnTo>
                      <a:pt x="10028" y="2644"/>
                    </a:lnTo>
                    <a:lnTo>
                      <a:pt x="10028" y="2204"/>
                    </a:lnTo>
                    <a:lnTo>
                      <a:pt x="10414" y="2204"/>
                    </a:lnTo>
                    <a:lnTo>
                      <a:pt x="10800" y="881"/>
                    </a:lnTo>
                    <a:lnTo>
                      <a:pt x="11571" y="0"/>
                    </a:lnTo>
                    <a:lnTo>
                      <a:pt x="12728" y="0"/>
                    </a:lnTo>
                    <a:lnTo>
                      <a:pt x="21600" y="1322"/>
                    </a:lnTo>
                    <a:lnTo>
                      <a:pt x="21600" y="4408"/>
                    </a:lnTo>
                    <a:lnTo>
                      <a:pt x="16971" y="4408"/>
                    </a:lnTo>
                    <a:lnTo>
                      <a:pt x="16585" y="3967"/>
                    </a:lnTo>
                    <a:lnTo>
                      <a:pt x="16199" y="3967"/>
                    </a:lnTo>
                    <a:lnTo>
                      <a:pt x="15814" y="4408"/>
                    </a:lnTo>
                    <a:lnTo>
                      <a:pt x="15814" y="6612"/>
                    </a:lnTo>
                    <a:lnTo>
                      <a:pt x="15428" y="8375"/>
                    </a:lnTo>
                    <a:lnTo>
                      <a:pt x="15428" y="12783"/>
                    </a:lnTo>
                    <a:lnTo>
                      <a:pt x="15042" y="13224"/>
                    </a:lnTo>
                    <a:lnTo>
                      <a:pt x="12728" y="13224"/>
                    </a:lnTo>
                    <a:lnTo>
                      <a:pt x="11957" y="14106"/>
                    </a:lnTo>
                    <a:lnTo>
                      <a:pt x="11571" y="14987"/>
                    </a:lnTo>
                    <a:lnTo>
                      <a:pt x="11571" y="16310"/>
                    </a:lnTo>
                    <a:lnTo>
                      <a:pt x="11185" y="21599"/>
                    </a:lnTo>
                    <a:lnTo>
                      <a:pt x="0" y="20718"/>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6" name="AutoShape 133">
                <a:extLst>
                  <a:ext uri="{FF2B5EF4-FFF2-40B4-BE49-F238E27FC236}">
                    <a16:creationId xmlns:a16="http://schemas.microsoft.com/office/drawing/2014/main" id="{1254432F-56FC-44AD-85A1-A383FBAD2FB1}"/>
                  </a:ext>
                </a:extLst>
              </p:cNvPr>
              <p:cNvSpPr>
                <a:spLocks/>
              </p:cNvSpPr>
              <p:nvPr/>
            </p:nvSpPr>
            <p:spPr bwMode="auto">
              <a:xfrm>
                <a:off x="0" y="155037"/>
                <a:ext cx="179249" cy="190655"/>
              </a:xfrm>
              <a:custGeom>
                <a:avLst/>
                <a:gdLst>
                  <a:gd name="T0" fmla="*/ 89625 w 21600"/>
                  <a:gd name="T1" fmla="*/ 95328 h 21600"/>
                  <a:gd name="T2" fmla="*/ 89625 w 21600"/>
                  <a:gd name="T3" fmla="*/ 95328 h 21600"/>
                  <a:gd name="T4" fmla="*/ 89625 w 21600"/>
                  <a:gd name="T5" fmla="*/ 95328 h 21600"/>
                  <a:gd name="T6" fmla="*/ 89625 w 21600"/>
                  <a:gd name="T7" fmla="*/ 9532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9463"/>
                    </a:moveTo>
                    <a:lnTo>
                      <a:pt x="546" y="18751"/>
                    </a:lnTo>
                    <a:lnTo>
                      <a:pt x="820" y="18276"/>
                    </a:lnTo>
                    <a:lnTo>
                      <a:pt x="1913" y="17327"/>
                    </a:lnTo>
                    <a:lnTo>
                      <a:pt x="2187" y="17327"/>
                    </a:lnTo>
                    <a:lnTo>
                      <a:pt x="2460" y="16852"/>
                    </a:lnTo>
                    <a:lnTo>
                      <a:pt x="2460" y="15665"/>
                    </a:lnTo>
                    <a:lnTo>
                      <a:pt x="1913" y="14716"/>
                    </a:lnTo>
                    <a:lnTo>
                      <a:pt x="1640" y="14479"/>
                    </a:lnTo>
                    <a:lnTo>
                      <a:pt x="1640" y="14241"/>
                    </a:lnTo>
                    <a:lnTo>
                      <a:pt x="820" y="13054"/>
                    </a:lnTo>
                    <a:lnTo>
                      <a:pt x="2187" y="11393"/>
                    </a:lnTo>
                    <a:lnTo>
                      <a:pt x="820" y="10443"/>
                    </a:lnTo>
                    <a:lnTo>
                      <a:pt x="1913" y="10443"/>
                    </a:lnTo>
                    <a:lnTo>
                      <a:pt x="8749" y="10918"/>
                    </a:lnTo>
                    <a:lnTo>
                      <a:pt x="9022" y="8070"/>
                    </a:lnTo>
                    <a:lnTo>
                      <a:pt x="9022" y="7358"/>
                    </a:lnTo>
                    <a:lnTo>
                      <a:pt x="9296" y="6883"/>
                    </a:lnTo>
                    <a:lnTo>
                      <a:pt x="9843" y="6408"/>
                    </a:lnTo>
                    <a:lnTo>
                      <a:pt x="11483" y="6408"/>
                    </a:lnTo>
                    <a:lnTo>
                      <a:pt x="11756" y="6171"/>
                    </a:lnTo>
                    <a:lnTo>
                      <a:pt x="11756" y="3797"/>
                    </a:lnTo>
                    <a:lnTo>
                      <a:pt x="12030" y="2848"/>
                    </a:lnTo>
                    <a:lnTo>
                      <a:pt x="12030" y="1661"/>
                    </a:lnTo>
                    <a:lnTo>
                      <a:pt x="12303" y="1424"/>
                    </a:lnTo>
                    <a:lnTo>
                      <a:pt x="12577" y="1424"/>
                    </a:lnTo>
                    <a:lnTo>
                      <a:pt x="12850" y="1661"/>
                    </a:lnTo>
                    <a:lnTo>
                      <a:pt x="16131" y="1661"/>
                    </a:lnTo>
                    <a:lnTo>
                      <a:pt x="16131" y="0"/>
                    </a:lnTo>
                    <a:lnTo>
                      <a:pt x="21599" y="3323"/>
                    </a:lnTo>
                    <a:lnTo>
                      <a:pt x="18592" y="3323"/>
                    </a:lnTo>
                    <a:lnTo>
                      <a:pt x="18592" y="3797"/>
                    </a:lnTo>
                    <a:lnTo>
                      <a:pt x="19412" y="16852"/>
                    </a:lnTo>
                    <a:lnTo>
                      <a:pt x="19686" y="17327"/>
                    </a:lnTo>
                    <a:lnTo>
                      <a:pt x="19686" y="17564"/>
                    </a:lnTo>
                    <a:lnTo>
                      <a:pt x="19959" y="18039"/>
                    </a:lnTo>
                    <a:lnTo>
                      <a:pt x="19959" y="18514"/>
                    </a:lnTo>
                    <a:lnTo>
                      <a:pt x="19139" y="19463"/>
                    </a:lnTo>
                    <a:lnTo>
                      <a:pt x="12030" y="18751"/>
                    </a:lnTo>
                    <a:lnTo>
                      <a:pt x="11483" y="19226"/>
                    </a:lnTo>
                    <a:lnTo>
                      <a:pt x="11210" y="19226"/>
                    </a:lnTo>
                    <a:lnTo>
                      <a:pt x="10936" y="18989"/>
                    </a:lnTo>
                    <a:lnTo>
                      <a:pt x="10663" y="18989"/>
                    </a:lnTo>
                    <a:lnTo>
                      <a:pt x="10389" y="19226"/>
                    </a:lnTo>
                    <a:lnTo>
                      <a:pt x="10389" y="20175"/>
                    </a:lnTo>
                    <a:lnTo>
                      <a:pt x="10116" y="20413"/>
                    </a:lnTo>
                    <a:lnTo>
                      <a:pt x="9843" y="20413"/>
                    </a:lnTo>
                    <a:lnTo>
                      <a:pt x="9843" y="20650"/>
                    </a:lnTo>
                    <a:lnTo>
                      <a:pt x="9296" y="21125"/>
                    </a:lnTo>
                    <a:lnTo>
                      <a:pt x="9022" y="21599"/>
                    </a:lnTo>
                    <a:lnTo>
                      <a:pt x="8475" y="21599"/>
                    </a:lnTo>
                    <a:lnTo>
                      <a:pt x="8475" y="21362"/>
                    </a:lnTo>
                    <a:lnTo>
                      <a:pt x="8202" y="21125"/>
                    </a:lnTo>
                    <a:lnTo>
                      <a:pt x="7382" y="21125"/>
                    </a:lnTo>
                    <a:lnTo>
                      <a:pt x="6835" y="20887"/>
                    </a:lnTo>
                    <a:lnTo>
                      <a:pt x="6288" y="20413"/>
                    </a:lnTo>
                    <a:lnTo>
                      <a:pt x="6015" y="19701"/>
                    </a:lnTo>
                    <a:lnTo>
                      <a:pt x="5741" y="19701"/>
                    </a:lnTo>
                    <a:lnTo>
                      <a:pt x="5468" y="19226"/>
                    </a:lnTo>
                    <a:lnTo>
                      <a:pt x="4374" y="18751"/>
                    </a:lnTo>
                    <a:lnTo>
                      <a:pt x="3554" y="18514"/>
                    </a:lnTo>
                    <a:lnTo>
                      <a:pt x="2734" y="18514"/>
                    </a:lnTo>
                    <a:lnTo>
                      <a:pt x="0" y="19463"/>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7" name="AutoShape 134">
                <a:extLst>
                  <a:ext uri="{FF2B5EF4-FFF2-40B4-BE49-F238E27FC236}">
                    <a16:creationId xmlns:a16="http://schemas.microsoft.com/office/drawing/2014/main" id="{44930EA7-5733-4194-9EAB-B3E3080B010F}"/>
                  </a:ext>
                </a:extLst>
              </p:cNvPr>
              <p:cNvSpPr>
                <a:spLocks/>
              </p:cNvSpPr>
              <p:nvPr/>
            </p:nvSpPr>
            <p:spPr bwMode="auto">
              <a:xfrm>
                <a:off x="16388" y="362452"/>
                <a:ext cx="45069" cy="29332"/>
              </a:xfrm>
              <a:custGeom>
                <a:avLst/>
                <a:gdLst>
                  <a:gd name="T0" fmla="*/ 22535 w 21600"/>
                  <a:gd name="T1" fmla="*/ 14666 h 21600"/>
                  <a:gd name="T2" fmla="*/ 22535 w 21600"/>
                  <a:gd name="T3" fmla="*/ 14666 h 21600"/>
                  <a:gd name="T4" fmla="*/ 22535 w 21600"/>
                  <a:gd name="T5" fmla="*/ 14666 h 21600"/>
                  <a:gd name="T6" fmla="*/ 22535 w 21600"/>
                  <a:gd name="T7" fmla="*/ 1466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959" y="0"/>
                    </a:moveTo>
                    <a:lnTo>
                      <a:pt x="10800" y="0"/>
                    </a:lnTo>
                    <a:lnTo>
                      <a:pt x="9720" y="1542"/>
                    </a:lnTo>
                    <a:lnTo>
                      <a:pt x="7560" y="1542"/>
                    </a:lnTo>
                    <a:lnTo>
                      <a:pt x="4320" y="3085"/>
                    </a:lnTo>
                    <a:lnTo>
                      <a:pt x="0" y="6171"/>
                    </a:lnTo>
                    <a:lnTo>
                      <a:pt x="1080" y="9257"/>
                    </a:lnTo>
                    <a:lnTo>
                      <a:pt x="3240" y="12342"/>
                    </a:lnTo>
                    <a:lnTo>
                      <a:pt x="5400" y="16971"/>
                    </a:lnTo>
                    <a:lnTo>
                      <a:pt x="8640" y="21600"/>
                    </a:lnTo>
                    <a:lnTo>
                      <a:pt x="9720" y="21600"/>
                    </a:lnTo>
                    <a:lnTo>
                      <a:pt x="10800" y="20057"/>
                    </a:lnTo>
                    <a:lnTo>
                      <a:pt x="12959" y="20057"/>
                    </a:lnTo>
                    <a:lnTo>
                      <a:pt x="17279" y="16971"/>
                    </a:lnTo>
                    <a:lnTo>
                      <a:pt x="19439" y="16971"/>
                    </a:lnTo>
                    <a:lnTo>
                      <a:pt x="20519" y="15428"/>
                    </a:lnTo>
                    <a:lnTo>
                      <a:pt x="20519" y="12342"/>
                    </a:lnTo>
                    <a:lnTo>
                      <a:pt x="21599" y="12342"/>
                    </a:lnTo>
                    <a:lnTo>
                      <a:pt x="20519" y="6171"/>
                    </a:lnTo>
                    <a:lnTo>
                      <a:pt x="20519" y="1542"/>
                    </a:lnTo>
                    <a:lnTo>
                      <a:pt x="12959"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8" name="AutoShape 135">
                <a:extLst>
                  <a:ext uri="{FF2B5EF4-FFF2-40B4-BE49-F238E27FC236}">
                    <a16:creationId xmlns:a16="http://schemas.microsoft.com/office/drawing/2014/main" id="{A30EDB90-FC50-462E-B342-16DC58043BE2}"/>
                  </a:ext>
                </a:extLst>
              </p:cNvPr>
              <p:cNvSpPr>
                <a:spLocks/>
              </p:cNvSpPr>
              <p:nvPr/>
            </p:nvSpPr>
            <p:spPr bwMode="auto">
              <a:xfrm>
                <a:off x="0" y="318455"/>
                <a:ext cx="74773" cy="52378"/>
              </a:xfrm>
              <a:custGeom>
                <a:avLst/>
                <a:gdLst>
                  <a:gd name="T0" fmla="*/ 37387 w 21600"/>
                  <a:gd name="T1" fmla="*/ 26189 h 21600"/>
                  <a:gd name="T2" fmla="*/ 37387 w 21600"/>
                  <a:gd name="T3" fmla="*/ 26189 h 21600"/>
                  <a:gd name="T4" fmla="*/ 37387 w 21600"/>
                  <a:gd name="T5" fmla="*/ 26189 h 21600"/>
                  <a:gd name="T6" fmla="*/ 37387 w 21600"/>
                  <a:gd name="T7" fmla="*/ 2618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54" y="12960"/>
                    </a:moveTo>
                    <a:lnTo>
                      <a:pt x="654" y="9504"/>
                    </a:lnTo>
                    <a:lnTo>
                      <a:pt x="0" y="6912"/>
                    </a:lnTo>
                    <a:lnTo>
                      <a:pt x="0" y="2591"/>
                    </a:lnTo>
                    <a:lnTo>
                      <a:pt x="654" y="2591"/>
                    </a:lnTo>
                    <a:lnTo>
                      <a:pt x="6545" y="0"/>
                    </a:lnTo>
                    <a:lnTo>
                      <a:pt x="8509" y="0"/>
                    </a:lnTo>
                    <a:lnTo>
                      <a:pt x="12436" y="1727"/>
                    </a:lnTo>
                    <a:lnTo>
                      <a:pt x="13090" y="3455"/>
                    </a:lnTo>
                    <a:lnTo>
                      <a:pt x="13745" y="4319"/>
                    </a:lnTo>
                    <a:lnTo>
                      <a:pt x="14399" y="4319"/>
                    </a:lnTo>
                    <a:lnTo>
                      <a:pt x="15709" y="7775"/>
                    </a:lnTo>
                    <a:lnTo>
                      <a:pt x="16363" y="8640"/>
                    </a:lnTo>
                    <a:lnTo>
                      <a:pt x="18327" y="9504"/>
                    </a:lnTo>
                    <a:lnTo>
                      <a:pt x="19636" y="10368"/>
                    </a:lnTo>
                    <a:lnTo>
                      <a:pt x="20290" y="11232"/>
                    </a:lnTo>
                    <a:lnTo>
                      <a:pt x="20945" y="11232"/>
                    </a:lnTo>
                    <a:lnTo>
                      <a:pt x="20945" y="15552"/>
                    </a:lnTo>
                    <a:lnTo>
                      <a:pt x="21599" y="18144"/>
                    </a:lnTo>
                    <a:lnTo>
                      <a:pt x="21599" y="19008"/>
                    </a:lnTo>
                    <a:lnTo>
                      <a:pt x="13090" y="19008"/>
                    </a:lnTo>
                    <a:lnTo>
                      <a:pt x="12436" y="18144"/>
                    </a:lnTo>
                    <a:lnTo>
                      <a:pt x="11127" y="18144"/>
                    </a:lnTo>
                    <a:lnTo>
                      <a:pt x="9818" y="19008"/>
                    </a:lnTo>
                    <a:lnTo>
                      <a:pt x="8509" y="19008"/>
                    </a:lnTo>
                    <a:lnTo>
                      <a:pt x="5890" y="20736"/>
                    </a:lnTo>
                    <a:lnTo>
                      <a:pt x="5236" y="20736"/>
                    </a:lnTo>
                    <a:lnTo>
                      <a:pt x="4581" y="21600"/>
                    </a:lnTo>
                    <a:lnTo>
                      <a:pt x="3927" y="19872"/>
                    </a:lnTo>
                    <a:lnTo>
                      <a:pt x="1963" y="17280"/>
                    </a:lnTo>
                    <a:lnTo>
                      <a:pt x="1309" y="15552"/>
                    </a:lnTo>
                    <a:lnTo>
                      <a:pt x="654" y="1296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09" name="AutoShape 136">
                <a:extLst>
                  <a:ext uri="{FF2B5EF4-FFF2-40B4-BE49-F238E27FC236}">
                    <a16:creationId xmlns:a16="http://schemas.microsoft.com/office/drawing/2014/main" id="{003A19F1-C9B5-48D6-98A9-F7F1E0FC1C81}"/>
                  </a:ext>
                </a:extLst>
              </p:cNvPr>
              <p:cNvSpPr>
                <a:spLocks/>
              </p:cNvSpPr>
              <p:nvPr/>
            </p:nvSpPr>
            <p:spPr bwMode="auto">
              <a:xfrm>
                <a:off x="5121" y="339406"/>
                <a:ext cx="47118" cy="10476"/>
              </a:xfrm>
              <a:custGeom>
                <a:avLst/>
                <a:gdLst>
                  <a:gd name="T0" fmla="*/ 23559 w 21600"/>
                  <a:gd name="T1" fmla="*/ 5238 h 21600"/>
                  <a:gd name="T2" fmla="*/ 23559 w 21600"/>
                  <a:gd name="T3" fmla="*/ 5238 h 21600"/>
                  <a:gd name="T4" fmla="*/ 23559 w 21600"/>
                  <a:gd name="T5" fmla="*/ 5238 h 21600"/>
                  <a:gd name="T6" fmla="*/ 23559 w 21600"/>
                  <a:gd name="T7" fmla="*/ 52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0" y="17280"/>
                    </a:lnTo>
                    <a:lnTo>
                      <a:pt x="1028" y="17280"/>
                    </a:lnTo>
                    <a:lnTo>
                      <a:pt x="3085" y="12960"/>
                    </a:lnTo>
                    <a:lnTo>
                      <a:pt x="5142" y="12960"/>
                    </a:lnTo>
                    <a:lnTo>
                      <a:pt x="11314" y="21599"/>
                    </a:lnTo>
                    <a:lnTo>
                      <a:pt x="14400" y="21599"/>
                    </a:lnTo>
                    <a:lnTo>
                      <a:pt x="15428" y="17280"/>
                    </a:lnTo>
                    <a:lnTo>
                      <a:pt x="16457" y="17280"/>
                    </a:lnTo>
                    <a:lnTo>
                      <a:pt x="17485" y="12960"/>
                    </a:lnTo>
                    <a:lnTo>
                      <a:pt x="21600" y="12960"/>
                    </a:lnTo>
                    <a:lnTo>
                      <a:pt x="21600" y="8640"/>
                    </a:lnTo>
                    <a:lnTo>
                      <a:pt x="20571" y="8640"/>
                    </a:lnTo>
                    <a:lnTo>
                      <a:pt x="16457" y="0"/>
                    </a:lnTo>
                    <a:lnTo>
                      <a:pt x="14400" y="0"/>
                    </a:lnTo>
                    <a:lnTo>
                      <a:pt x="12342" y="4320"/>
                    </a:lnTo>
                    <a:lnTo>
                      <a:pt x="6171" y="4320"/>
                    </a:lnTo>
                    <a:lnTo>
                      <a:pt x="5142" y="0"/>
                    </a:lnTo>
                    <a:lnTo>
                      <a:pt x="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0" name="AutoShape 137">
                <a:extLst>
                  <a:ext uri="{FF2B5EF4-FFF2-40B4-BE49-F238E27FC236}">
                    <a16:creationId xmlns:a16="http://schemas.microsoft.com/office/drawing/2014/main" id="{92485A7B-15F9-49AF-A7E0-78A627CF0D58}"/>
                  </a:ext>
                </a:extLst>
              </p:cNvPr>
              <p:cNvSpPr>
                <a:spLocks/>
              </p:cNvSpPr>
              <p:nvPr/>
            </p:nvSpPr>
            <p:spPr bwMode="auto">
              <a:xfrm>
                <a:off x="91160" y="427400"/>
                <a:ext cx="94234" cy="58664"/>
              </a:xfrm>
              <a:custGeom>
                <a:avLst/>
                <a:gdLst>
                  <a:gd name="T0" fmla="*/ 47117 w 21600"/>
                  <a:gd name="T1" fmla="*/ 29332 h 21600"/>
                  <a:gd name="T2" fmla="*/ 47117 w 21600"/>
                  <a:gd name="T3" fmla="*/ 29332 h 21600"/>
                  <a:gd name="T4" fmla="*/ 47117 w 21600"/>
                  <a:gd name="T5" fmla="*/ 29332 h 21600"/>
                  <a:gd name="T6" fmla="*/ 47117 w 21600"/>
                  <a:gd name="T7" fmla="*/ 293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171" y="16971"/>
                    </a:moveTo>
                    <a:lnTo>
                      <a:pt x="5657" y="14657"/>
                    </a:lnTo>
                    <a:lnTo>
                      <a:pt x="0" y="7714"/>
                    </a:lnTo>
                    <a:lnTo>
                      <a:pt x="1028" y="6942"/>
                    </a:lnTo>
                    <a:lnTo>
                      <a:pt x="1542" y="6171"/>
                    </a:lnTo>
                    <a:lnTo>
                      <a:pt x="3085" y="4628"/>
                    </a:lnTo>
                    <a:lnTo>
                      <a:pt x="3599" y="3085"/>
                    </a:lnTo>
                    <a:lnTo>
                      <a:pt x="4114" y="0"/>
                    </a:lnTo>
                    <a:lnTo>
                      <a:pt x="7199" y="0"/>
                    </a:lnTo>
                    <a:lnTo>
                      <a:pt x="7714" y="771"/>
                    </a:lnTo>
                    <a:lnTo>
                      <a:pt x="9771" y="2314"/>
                    </a:lnTo>
                    <a:lnTo>
                      <a:pt x="10285" y="3085"/>
                    </a:lnTo>
                    <a:lnTo>
                      <a:pt x="11314" y="3857"/>
                    </a:lnTo>
                    <a:lnTo>
                      <a:pt x="11828" y="3857"/>
                    </a:lnTo>
                    <a:lnTo>
                      <a:pt x="11828" y="3085"/>
                    </a:lnTo>
                    <a:lnTo>
                      <a:pt x="12342" y="3085"/>
                    </a:lnTo>
                    <a:lnTo>
                      <a:pt x="13371" y="1542"/>
                    </a:lnTo>
                    <a:lnTo>
                      <a:pt x="14914" y="1542"/>
                    </a:lnTo>
                    <a:lnTo>
                      <a:pt x="15942" y="2314"/>
                    </a:lnTo>
                    <a:lnTo>
                      <a:pt x="16457" y="3857"/>
                    </a:lnTo>
                    <a:lnTo>
                      <a:pt x="16457" y="6942"/>
                    </a:lnTo>
                    <a:lnTo>
                      <a:pt x="16971" y="8485"/>
                    </a:lnTo>
                    <a:lnTo>
                      <a:pt x="18000" y="9257"/>
                    </a:lnTo>
                    <a:lnTo>
                      <a:pt x="20057" y="9257"/>
                    </a:lnTo>
                    <a:lnTo>
                      <a:pt x="20571" y="10028"/>
                    </a:lnTo>
                    <a:lnTo>
                      <a:pt x="21085" y="11571"/>
                    </a:lnTo>
                    <a:lnTo>
                      <a:pt x="21600" y="13885"/>
                    </a:lnTo>
                    <a:lnTo>
                      <a:pt x="21085" y="15428"/>
                    </a:lnTo>
                    <a:lnTo>
                      <a:pt x="21085" y="16200"/>
                    </a:lnTo>
                    <a:lnTo>
                      <a:pt x="20571" y="16971"/>
                    </a:lnTo>
                    <a:lnTo>
                      <a:pt x="20571" y="17742"/>
                    </a:lnTo>
                    <a:lnTo>
                      <a:pt x="12342" y="21600"/>
                    </a:lnTo>
                    <a:lnTo>
                      <a:pt x="11314" y="21600"/>
                    </a:lnTo>
                    <a:lnTo>
                      <a:pt x="8228" y="20057"/>
                    </a:lnTo>
                    <a:lnTo>
                      <a:pt x="7199" y="19285"/>
                    </a:lnTo>
                    <a:lnTo>
                      <a:pt x="6685" y="18514"/>
                    </a:lnTo>
                    <a:lnTo>
                      <a:pt x="6171" y="16971"/>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1" name="AutoShape 138">
                <a:extLst>
                  <a:ext uri="{FF2B5EF4-FFF2-40B4-BE49-F238E27FC236}">
                    <a16:creationId xmlns:a16="http://schemas.microsoft.com/office/drawing/2014/main" id="{F8180E9D-5F92-4D0D-B96B-7E167D0C163A}"/>
                  </a:ext>
                </a:extLst>
              </p:cNvPr>
              <p:cNvSpPr>
                <a:spLocks/>
              </p:cNvSpPr>
              <p:nvPr/>
            </p:nvSpPr>
            <p:spPr bwMode="auto">
              <a:xfrm>
                <a:off x="70675" y="402259"/>
                <a:ext cx="40972" cy="46093"/>
              </a:xfrm>
              <a:custGeom>
                <a:avLst/>
                <a:gdLst>
                  <a:gd name="T0" fmla="*/ 20486 w 21600"/>
                  <a:gd name="T1" fmla="*/ 23047 h 21600"/>
                  <a:gd name="T2" fmla="*/ 20486 w 21600"/>
                  <a:gd name="T3" fmla="*/ 23047 h 21600"/>
                  <a:gd name="T4" fmla="*/ 20486 w 21600"/>
                  <a:gd name="T5" fmla="*/ 23047 h 21600"/>
                  <a:gd name="T6" fmla="*/ 20486 w 21600"/>
                  <a:gd name="T7" fmla="*/ 230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8836"/>
                    </a:moveTo>
                    <a:lnTo>
                      <a:pt x="0" y="5890"/>
                    </a:lnTo>
                    <a:lnTo>
                      <a:pt x="1200" y="3927"/>
                    </a:lnTo>
                    <a:lnTo>
                      <a:pt x="4799" y="981"/>
                    </a:lnTo>
                    <a:lnTo>
                      <a:pt x="8399" y="0"/>
                    </a:lnTo>
                    <a:lnTo>
                      <a:pt x="14400" y="0"/>
                    </a:lnTo>
                    <a:lnTo>
                      <a:pt x="15600" y="981"/>
                    </a:lnTo>
                    <a:lnTo>
                      <a:pt x="16799" y="981"/>
                    </a:lnTo>
                    <a:lnTo>
                      <a:pt x="17999" y="1963"/>
                    </a:lnTo>
                    <a:lnTo>
                      <a:pt x="19199" y="1963"/>
                    </a:lnTo>
                    <a:lnTo>
                      <a:pt x="21599" y="5890"/>
                    </a:lnTo>
                    <a:lnTo>
                      <a:pt x="21599" y="9818"/>
                    </a:lnTo>
                    <a:lnTo>
                      <a:pt x="20400" y="13745"/>
                    </a:lnTo>
                    <a:lnTo>
                      <a:pt x="17999" y="16690"/>
                    </a:lnTo>
                    <a:lnTo>
                      <a:pt x="16799" y="18654"/>
                    </a:lnTo>
                    <a:lnTo>
                      <a:pt x="14400" y="19636"/>
                    </a:lnTo>
                    <a:lnTo>
                      <a:pt x="11999" y="21599"/>
                    </a:lnTo>
                    <a:lnTo>
                      <a:pt x="9599" y="21599"/>
                    </a:lnTo>
                    <a:lnTo>
                      <a:pt x="8399" y="20618"/>
                    </a:lnTo>
                    <a:lnTo>
                      <a:pt x="5999" y="19636"/>
                    </a:lnTo>
                    <a:lnTo>
                      <a:pt x="4799" y="18654"/>
                    </a:lnTo>
                    <a:lnTo>
                      <a:pt x="0" y="8836"/>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2" name="AutoShape 139">
                <a:extLst>
                  <a:ext uri="{FF2B5EF4-FFF2-40B4-BE49-F238E27FC236}">
                    <a16:creationId xmlns:a16="http://schemas.microsoft.com/office/drawing/2014/main" id="{689D301F-5B24-40BD-83BB-614062F080E6}"/>
                  </a:ext>
                </a:extLst>
              </p:cNvPr>
              <p:cNvSpPr>
                <a:spLocks/>
              </p:cNvSpPr>
              <p:nvPr/>
            </p:nvSpPr>
            <p:spPr bwMode="auto">
              <a:xfrm>
                <a:off x="33801" y="364547"/>
                <a:ext cx="113695" cy="73329"/>
              </a:xfrm>
              <a:custGeom>
                <a:avLst/>
                <a:gdLst>
                  <a:gd name="T0" fmla="*/ 56848 w 21600"/>
                  <a:gd name="T1" fmla="*/ 36665 h 21600"/>
                  <a:gd name="T2" fmla="*/ 56848 w 21600"/>
                  <a:gd name="T3" fmla="*/ 36665 h 21600"/>
                  <a:gd name="T4" fmla="*/ 56848 w 21600"/>
                  <a:gd name="T5" fmla="*/ 36665 h 21600"/>
                  <a:gd name="T6" fmla="*/ 56848 w 21600"/>
                  <a:gd name="T7" fmla="*/ 3666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888" y="12342"/>
                    </a:moveTo>
                    <a:lnTo>
                      <a:pt x="0" y="8022"/>
                    </a:lnTo>
                    <a:lnTo>
                      <a:pt x="3888" y="6171"/>
                    </a:lnTo>
                    <a:lnTo>
                      <a:pt x="4752" y="4937"/>
                    </a:lnTo>
                    <a:lnTo>
                      <a:pt x="5184" y="3702"/>
                    </a:lnTo>
                    <a:lnTo>
                      <a:pt x="5184" y="2468"/>
                    </a:lnTo>
                    <a:lnTo>
                      <a:pt x="4752" y="1234"/>
                    </a:lnTo>
                    <a:lnTo>
                      <a:pt x="4752" y="0"/>
                    </a:lnTo>
                    <a:lnTo>
                      <a:pt x="7344" y="0"/>
                    </a:lnTo>
                    <a:lnTo>
                      <a:pt x="8208" y="1234"/>
                    </a:lnTo>
                    <a:lnTo>
                      <a:pt x="8208" y="1851"/>
                    </a:lnTo>
                    <a:lnTo>
                      <a:pt x="9504" y="1851"/>
                    </a:lnTo>
                    <a:lnTo>
                      <a:pt x="9936" y="2468"/>
                    </a:lnTo>
                    <a:lnTo>
                      <a:pt x="11232" y="3085"/>
                    </a:lnTo>
                    <a:lnTo>
                      <a:pt x="13392" y="3085"/>
                    </a:lnTo>
                    <a:lnTo>
                      <a:pt x="14256" y="1851"/>
                    </a:lnTo>
                    <a:lnTo>
                      <a:pt x="13824" y="1851"/>
                    </a:lnTo>
                    <a:lnTo>
                      <a:pt x="13824" y="1234"/>
                    </a:lnTo>
                    <a:lnTo>
                      <a:pt x="14256" y="1234"/>
                    </a:lnTo>
                    <a:lnTo>
                      <a:pt x="15120" y="617"/>
                    </a:lnTo>
                    <a:lnTo>
                      <a:pt x="15552" y="617"/>
                    </a:lnTo>
                    <a:lnTo>
                      <a:pt x="16416" y="1234"/>
                    </a:lnTo>
                    <a:lnTo>
                      <a:pt x="16848" y="1851"/>
                    </a:lnTo>
                    <a:lnTo>
                      <a:pt x="16848" y="3085"/>
                    </a:lnTo>
                    <a:lnTo>
                      <a:pt x="18144" y="6788"/>
                    </a:lnTo>
                    <a:lnTo>
                      <a:pt x="19008" y="8022"/>
                    </a:lnTo>
                    <a:lnTo>
                      <a:pt x="19008" y="9257"/>
                    </a:lnTo>
                    <a:lnTo>
                      <a:pt x="19440" y="11108"/>
                    </a:lnTo>
                    <a:lnTo>
                      <a:pt x="19872" y="12342"/>
                    </a:lnTo>
                    <a:lnTo>
                      <a:pt x="20736" y="15428"/>
                    </a:lnTo>
                    <a:lnTo>
                      <a:pt x="21168" y="17897"/>
                    </a:lnTo>
                    <a:lnTo>
                      <a:pt x="21599" y="19748"/>
                    </a:lnTo>
                    <a:lnTo>
                      <a:pt x="21168" y="20982"/>
                    </a:lnTo>
                    <a:lnTo>
                      <a:pt x="20736" y="21599"/>
                    </a:lnTo>
                    <a:lnTo>
                      <a:pt x="19872" y="21599"/>
                    </a:lnTo>
                    <a:lnTo>
                      <a:pt x="19008" y="20365"/>
                    </a:lnTo>
                    <a:lnTo>
                      <a:pt x="17712" y="19748"/>
                    </a:lnTo>
                    <a:lnTo>
                      <a:pt x="16848" y="18514"/>
                    </a:lnTo>
                    <a:lnTo>
                      <a:pt x="14688" y="18514"/>
                    </a:lnTo>
                    <a:lnTo>
                      <a:pt x="14688" y="14194"/>
                    </a:lnTo>
                    <a:lnTo>
                      <a:pt x="14256" y="12960"/>
                    </a:lnTo>
                    <a:lnTo>
                      <a:pt x="12528" y="11725"/>
                    </a:lnTo>
                    <a:lnTo>
                      <a:pt x="10800" y="11108"/>
                    </a:lnTo>
                    <a:lnTo>
                      <a:pt x="10368" y="11108"/>
                    </a:lnTo>
                    <a:lnTo>
                      <a:pt x="7776" y="12960"/>
                    </a:lnTo>
                    <a:lnTo>
                      <a:pt x="6912" y="14194"/>
                    </a:lnTo>
                    <a:lnTo>
                      <a:pt x="6912" y="16045"/>
                    </a:lnTo>
                    <a:lnTo>
                      <a:pt x="3888" y="1234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3" name="AutoShape 140">
                <a:extLst>
                  <a:ext uri="{FF2B5EF4-FFF2-40B4-BE49-F238E27FC236}">
                    <a16:creationId xmlns:a16="http://schemas.microsoft.com/office/drawing/2014/main" id="{49F167DD-0BF2-47A3-B75F-CA1B6FDF9BE7}"/>
                  </a:ext>
                </a:extLst>
              </p:cNvPr>
              <p:cNvSpPr>
                <a:spLocks/>
              </p:cNvSpPr>
              <p:nvPr/>
            </p:nvSpPr>
            <p:spPr bwMode="auto">
              <a:xfrm>
                <a:off x="134180" y="385498"/>
                <a:ext cx="94234" cy="92185"/>
              </a:xfrm>
              <a:custGeom>
                <a:avLst/>
                <a:gdLst>
                  <a:gd name="T0" fmla="*/ 47117 w 21600"/>
                  <a:gd name="T1" fmla="*/ 46093 h 21600"/>
                  <a:gd name="T2" fmla="*/ 47117 w 21600"/>
                  <a:gd name="T3" fmla="*/ 46093 h 21600"/>
                  <a:gd name="T4" fmla="*/ 47117 w 21600"/>
                  <a:gd name="T5" fmla="*/ 46093 h 21600"/>
                  <a:gd name="T6" fmla="*/ 47117 w 21600"/>
                  <a:gd name="T7" fmla="*/ 4609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21109"/>
                    </a:moveTo>
                    <a:lnTo>
                      <a:pt x="10800" y="20618"/>
                    </a:lnTo>
                    <a:lnTo>
                      <a:pt x="11314" y="20127"/>
                    </a:lnTo>
                    <a:lnTo>
                      <a:pt x="11314" y="19145"/>
                    </a:lnTo>
                    <a:lnTo>
                      <a:pt x="11828" y="18163"/>
                    </a:lnTo>
                    <a:lnTo>
                      <a:pt x="11314" y="16690"/>
                    </a:lnTo>
                    <a:lnTo>
                      <a:pt x="10285" y="15709"/>
                    </a:lnTo>
                    <a:lnTo>
                      <a:pt x="7714" y="15709"/>
                    </a:lnTo>
                    <a:lnTo>
                      <a:pt x="7199" y="15218"/>
                    </a:lnTo>
                    <a:lnTo>
                      <a:pt x="6685" y="14236"/>
                    </a:lnTo>
                    <a:lnTo>
                      <a:pt x="6685" y="11781"/>
                    </a:lnTo>
                    <a:lnTo>
                      <a:pt x="5657" y="10800"/>
                    </a:lnTo>
                    <a:lnTo>
                      <a:pt x="4628" y="10309"/>
                    </a:lnTo>
                    <a:lnTo>
                      <a:pt x="3599" y="10800"/>
                    </a:lnTo>
                    <a:lnTo>
                      <a:pt x="2571" y="11781"/>
                    </a:lnTo>
                    <a:lnTo>
                      <a:pt x="2571" y="8836"/>
                    </a:lnTo>
                    <a:lnTo>
                      <a:pt x="514" y="4909"/>
                    </a:lnTo>
                    <a:lnTo>
                      <a:pt x="514" y="3436"/>
                    </a:lnTo>
                    <a:lnTo>
                      <a:pt x="0" y="2454"/>
                    </a:lnTo>
                    <a:lnTo>
                      <a:pt x="0" y="1472"/>
                    </a:lnTo>
                    <a:lnTo>
                      <a:pt x="514" y="1472"/>
                    </a:lnTo>
                    <a:lnTo>
                      <a:pt x="1542" y="1963"/>
                    </a:lnTo>
                    <a:lnTo>
                      <a:pt x="2571" y="1963"/>
                    </a:lnTo>
                    <a:lnTo>
                      <a:pt x="4114" y="1472"/>
                    </a:lnTo>
                    <a:lnTo>
                      <a:pt x="5142" y="981"/>
                    </a:lnTo>
                    <a:lnTo>
                      <a:pt x="5657" y="981"/>
                    </a:lnTo>
                    <a:lnTo>
                      <a:pt x="5657" y="490"/>
                    </a:lnTo>
                    <a:lnTo>
                      <a:pt x="6171" y="0"/>
                    </a:lnTo>
                    <a:lnTo>
                      <a:pt x="7199" y="0"/>
                    </a:lnTo>
                    <a:lnTo>
                      <a:pt x="7714" y="490"/>
                    </a:lnTo>
                    <a:lnTo>
                      <a:pt x="7714" y="981"/>
                    </a:lnTo>
                    <a:lnTo>
                      <a:pt x="8228" y="981"/>
                    </a:lnTo>
                    <a:lnTo>
                      <a:pt x="8742" y="1472"/>
                    </a:lnTo>
                    <a:lnTo>
                      <a:pt x="9771" y="490"/>
                    </a:lnTo>
                    <a:lnTo>
                      <a:pt x="10285" y="490"/>
                    </a:lnTo>
                    <a:lnTo>
                      <a:pt x="10800" y="0"/>
                    </a:lnTo>
                    <a:lnTo>
                      <a:pt x="12857" y="0"/>
                    </a:lnTo>
                    <a:lnTo>
                      <a:pt x="14400" y="490"/>
                    </a:lnTo>
                    <a:lnTo>
                      <a:pt x="15942" y="490"/>
                    </a:lnTo>
                    <a:lnTo>
                      <a:pt x="16457" y="0"/>
                    </a:lnTo>
                    <a:lnTo>
                      <a:pt x="18514" y="0"/>
                    </a:lnTo>
                    <a:lnTo>
                      <a:pt x="19542" y="981"/>
                    </a:lnTo>
                    <a:lnTo>
                      <a:pt x="19542" y="1963"/>
                    </a:lnTo>
                    <a:lnTo>
                      <a:pt x="20057" y="2945"/>
                    </a:lnTo>
                    <a:lnTo>
                      <a:pt x="20571" y="4909"/>
                    </a:lnTo>
                    <a:lnTo>
                      <a:pt x="21085" y="7854"/>
                    </a:lnTo>
                    <a:lnTo>
                      <a:pt x="20571" y="10309"/>
                    </a:lnTo>
                    <a:lnTo>
                      <a:pt x="20571" y="11290"/>
                    </a:lnTo>
                    <a:lnTo>
                      <a:pt x="20057" y="13745"/>
                    </a:lnTo>
                    <a:lnTo>
                      <a:pt x="19542" y="16690"/>
                    </a:lnTo>
                    <a:lnTo>
                      <a:pt x="20057" y="18654"/>
                    </a:lnTo>
                    <a:lnTo>
                      <a:pt x="21600" y="21599"/>
                    </a:lnTo>
                    <a:lnTo>
                      <a:pt x="16971" y="20127"/>
                    </a:lnTo>
                    <a:lnTo>
                      <a:pt x="10800" y="2110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4" name="AutoShape 141">
                <a:extLst>
                  <a:ext uri="{FF2B5EF4-FFF2-40B4-BE49-F238E27FC236}">
                    <a16:creationId xmlns:a16="http://schemas.microsoft.com/office/drawing/2014/main" id="{B0B12CA3-64D8-4BAC-8AD0-74ADB18595F1}"/>
                  </a:ext>
                </a:extLst>
              </p:cNvPr>
              <p:cNvSpPr>
                <a:spLocks/>
              </p:cNvSpPr>
              <p:nvPr/>
            </p:nvSpPr>
            <p:spPr bwMode="auto">
              <a:xfrm>
                <a:off x="177199" y="347786"/>
                <a:ext cx="82967" cy="39808"/>
              </a:xfrm>
              <a:custGeom>
                <a:avLst/>
                <a:gdLst>
                  <a:gd name="T0" fmla="*/ 41484 w 21600"/>
                  <a:gd name="T1" fmla="*/ 19904 h 21600"/>
                  <a:gd name="T2" fmla="*/ 41484 w 21600"/>
                  <a:gd name="T3" fmla="*/ 19904 h 21600"/>
                  <a:gd name="T4" fmla="*/ 41484 w 21600"/>
                  <a:gd name="T5" fmla="*/ 19904 h 21600"/>
                  <a:gd name="T6" fmla="*/ 41484 w 21600"/>
                  <a:gd name="T7" fmla="*/ 1990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172" y="4547"/>
                    </a:moveTo>
                    <a:lnTo>
                      <a:pt x="5837" y="4547"/>
                    </a:lnTo>
                    <a:lnTo>
                      <a:pt x="3502" y="6821"/>
                    </a:lnTo>
                    <a:lnTo>
                      <a:pt x="2335" y="9094"/>
                    </a:lnTo>
                    <a:lnTo>
                      <a:pt x="1167" y="12505"/>
                    </a:lnTo>
                    <a:lnTo>
                      <a:pt x="0" y="21599"/>
                    </a:lnTo>
                    <a:lnTo>
                      <a:pt x="583" y="21599"/>
                    </a:lnTo>
                    <a:lnTo>
                      <a:pt x="1751" y="20463"/>
                    </a:lnTo>
                    <a:lnTo>
                      <a:pt x="2918" y="20463"/>
                    </a:lnTo>
                    <a:lnTo>
                      <a:pt x="4670" y="21599"/>
                    </a:lnTo>
                    <a:lnTo>
                      <a:pt x="6421" y="21599"/>
                    </a:lnTo>
                    <a:lnTo>
                      <a:pt x="8172" y="20463"/>
                    </a:lnTo>
                    <a:lnTo>
                      <a:pt x="10508" y="20463"/>
                    </a:lnTo>
                    <a:lnTo>
                      <a:pt x="10508" y="18189"/>
                    </a:lnTo>
                    <a:lnTo>
                      <a:pt x="11675" y="15915"/>
                    </a:lnTo>
                    <a:lnTo>
                      <a:pt x="11675" y="14778"/>
                    </a:lnTo>
                    <a:lnTo>
                      <a:pt x="12843" y="12505"/>
                    </a:lnTo>
                    <a:lnTo>
                      <a:pt x="13427" y="12505"/>
                    </a:lnTo>
                    <a:lnTo>
                      <a:pt x="14594" y="11368"/>
                    </a:lnTo>
                    <a:lnTo>
                      <a:pt x="18097" y="11368"/>
                    </a:lnTo>
                    <a:lnTo>
                      <a:pt x="18681" y="12505"/>
                    </a:lnTo>
                    <a:lnTo>
                      <a:pt x="21016" y="12505"/>
                    </a:lnTo>
                    <a:lnTo>
                      <a:pt x="21599" y="11368"/>
                    </a:lnTo>
                    <a:lnTo>
                      <a:pt x="21599" y="10231"/>
                    </a:lnTo>
                    <a:lnTo>
                      <a:pt x="21016" y="9094"/>
                    </a:lnTo>
                    <a:lnTo>
                      <a:pt x="20432" y="9094"/>
                    </a:lnTo>
                    <a:lnTo>
                      <a:pt x="19264" y="7957"/>
                    </a:lnTo>
                    <a:lnTo>
                      <a:pt x="18681" y="6821"/>
                    </a:lnTo>
                    <a:lnTo>
                      <a:pt x="17513" y="2273"/>
                    </a:lnTo>
                    <a:lnTo>
                      <a:pt x="17513" y="1136"/>
                    </a:lnTo>
                    <a:lnTo>
                      <a:pt x="16929" y="0"/>
                    </a:lnTo>
                    <a:lnTo>
                      <a:pt x="16345" y="0"/>
                    </a:lnTo>
                    <a:lnTo>
                      <a:pt x="15762" y="1136"/>
                    </a:lnTo>
                    <a:lnTo>
                      <a:pt x="14594" y="1136"/>
                    </a:lnTo>
                    <a:lnTo>
                      <a:pt x="13427" y="2273"/>
                    </a:lnTo>
                    <a:lnTo>
                      <a:pt x="11675" y="3410"/>
                    </a:lnTo>
                    <a:lnTo>
                      <a:pt x="10508" y="4547"/>
                    </a:lnTo>
                    <a:lnTo>
                      <a:pt x="8172" y="454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5" name="AutoShape 142">
                <a:extLst>
                  <a:ext uri="{FF2B5EF4-FFF2-40B4-BE49-F238E27FC236}">
                    <a16:creationId xmlns:a16="http://schemas.microsoft.com/office/drawing/2014/main" id="{7FB7819C-050D-4226-9ABE-39135F070946}"/>
                  </a:ext>
                </a:extLst>
              </p:cNvPr>
              <p:cNvSpPr>
                <a:spLocks/>
              </p:cNvSpPr>
              <p:nvPr/>
            </p:nvSpPr>
            <p:spPr bwMode="auto">
              <a:xfrm>
                <a:off x="217146" y="368737"/>
                <a:ext cx="36875" cy="111041"/>
              </a:xfrm>
              <a:custGeom>
                <a:avLst/>
                <a:gdLst>
                  <a:gd name="T0" fmla="*/ 18438 w 21600"/>
                  <a:gd name="T1" fmla="*/ 55521 h 21600"/>
                  <a:gd name="T2" fmla="*/ 18438 w 21600"/>
                  <a:gd name="T3" fmla="*/ 55521 h 21600"/>
                  <a:gd name="T4" fmla="*/ 18438 w 21600"/>
                  <a:gd name="T5" fmla="*/ 55521 h 21600"/>
                  <a:gd name="T6" fmla="*/ 18438 w 21600"/>
                  <a:gd name="T7" fmla="*/ 5552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449" y="0"/>
                    </a:moveTo>
                    <a:lnTo>
                      <a:pt x="8100" y="0"/>
                    </a:lnTo>
                    <a:lnTo>
                      <a:pt x="5399" y="407"/>
                    </a:lnTo>
                    <a:lnTo>
                      <a:pt x="2699" y="1222"/>
                    </a:lnTo>
                    <a:lnTo>
                      <a:pt x="2699" y="2037"/>
                    </a:lnTo>
                    <a:lnTo>
                      <a:pt x="1349" y="2445"/>
                    </a:lnTo>
                    <a:lnTo>
                      <a:pt x="0" y="2445"/>
                    </a:lnTo>
                    <a:lnTo>
                      <a:pt x="0" y="2852"/>
                    </a:lnTo>
                    <a:lnTo>
                      <a:pt x="1349" y="3667"/>
                    </a:lnTo>
                    <a:lnTo>
                      <a:pt x="1349" y="4890"/>
                    </a:lnTo>
                    <a:lnTo>
                      <a:pt x="4050" y="6520"/>
                    </a:lnTo>
                    <a:lnTo>
                      <a:pt x="4050" y="8966"/>
                    </a:lnTo>
                    <a:lnTo>
                      <a:pt x="5399" y="10188"/>
                    </a:lnTo>
                    <a:lnTo>
                      <a:pt x="4050" y="11818"/>
                    </a:lnTo>
                    <a:lnTo>
                      <a:pt x="4050" y="12633"/>
                    </a:lnTo>
                    <a:lnTo>
                      <a:pt x="2699" y="13856"/>
                    </a:lnTo>
                    <a:lnTo>
                      <a:pt x="2699" y="15079"/>
                    </a:lnTo>
                    <a:lnTo>
                      <a:pt x="1349" y="16301"/>
                    </a:lnTo>
                    <a:lnTo>
                      <a:pt x="1349" y="17932"/>
                    </a:lnTo>
                    <a:lnTo>
                      <a:pt x="6750" y="21192"/>
                    </a:lnTo>
                    <a:lnTo>
                      <a:pt x="18899" y="21599"/>
                    </a:lnTo>
                    <a:lnTo>
                      <a:pt x="18899" y="20784"/>
                    </a:lnTo>
                    <a:lnTo>
                      <a:pt x="21600" y="15079"/>
                    </a:lnTo>
                    <a:lnTo>
                      <a:pt x="21600" y="10188"/>
                    </a:lnTo>
                    <a:lnTo>
                      <a:pt x="20249" y="8150"/>
                    </a:lnTo>
                    <a:lnTo>
                      <a:pt x="20249" y="7335"/>
                    </a:lnTo>
                    <a:lnTo>
                      <a:pt x="16200" y="1630"/>
                    </a:lnTo>
                    <a:lnTo>
                      <a:pt x="13500" y="407"/>
                    </a:lnTo>
                    <a:lnTo>
                      <a:pt x="9449"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6" name="AutoShape 143">
                <a:extLst>
                  <a:ext uri="{FF2B5EF4-FFF2-40B4-BE49-F238E27FC236}">
                    <a16:creationId xmlns:a16="http://schemas.microsoft.com/office/drawing/2014/main" id="{81AE7515-9B34-47F7-BDFA-51EA2B6F41FB}"/>
                  </a:ext>
                </a:extLst>
              </p:cNvPr>
              <p:cNvSpPr>
                <a:spLocks/>
              </p:cNvSpPr>
              <p:nvPr/>
            </p:nvSpPr>
            <p:spPr bwMode="auto">
              <a:xfrm>
                <a:off x="74772" y="23046"/>
                <a:ext cx="179249" cy="131992"/>
              </a:xfrm>
              <a:custGeom>
                <a:avLst/>
                <a:gdLst>
                  <a:gd name="T0" fmla="*/ 89625 w 21600"/>
                  <a:gd name="T1" fmla="*/ 65996 h 21600"/>
                  <a:gd name="T2" fmla="*/ 89625 w 21600"/>
                  <a:gd name="T3" fmla="*/ 65996 h 21600"/>
                  <a:gd name="T4" fmla="*/ 89625 w 21600"/>
                  <a:gd name="T5" fmla="*/ 65996 h 21600"/>
                  <a:gd name="T6" fmla="*/ 89625 w 21600"/>
                  <a:gd name="T7" fmla="*/ 6599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20571"/>
                    </a:moveTo>
                    <a:lnTo>
                      <a:pt x="273" y="20228"/>
                    </a:lnTo>
                    <a:lnTo>
                      <a:pt x="273" y="19885"/>
                    </a:lnTo>
                    <a:lnTo>
                      <a:pt x="1913" y="19199"/>
                    </a:lnTo>
                    <a:lnTo>
                      <a:pt x="3007" y="18171"/>
                    </a:lnTo>
                    <a:lnTo>
                      <a:pt x="5194" y="15428"/>
                    </a:lnTo>
                    <a:lnTo>
                      <a:pt x="6015" y="14057"/>
                    </a:lnTo>
                    <a:lnTo>
                      <a:pt x="6288" y="13714"/>
                    </a:lnTo>
                    <a:lnTo>
                      <a:pt x="6288" y="11657"/>
                    </a:lnTo>
                    <a:lnTo>
                      <a:pt x="6835" y="10285"/>
                    </a:lnTo>
                    <a:lnTo>
                      <a:pt x="7655" y="9257"/>
                    </a:lnTo>
                    <a:lnTo>
                      <a:pt x="8202" y="8228"/>
                    </a:lnTo>
                    <a:lnTo>
                      <a:pt x="8202" y="7542"/>
                    </a:lnTo>
                    <a:lnTo>
                      <a:pt x="8749" y="6857"/>
                    </a:lnTo>
                    <a:lnTo>
                      <a:pt x="9022" y="6171"/>
                    </a:lnTo>
                    <a:lnTo>
                      <a:pt x="10116" y="5485"/>
                    </a:lnTo>
                    <a:lnTo>
                      <a:pt x="10389" y="5142"/>
                    </a:lnTo>
                    <a:lnTo>
                      <a:pt x="10663" y="5142"/>
                    </a:lnTo>
                    <a:lnTo>
                      <a:pt x="10389" y="3428"/>
                    </a:lnTo>
                    <a:lnTo>
                      <a:pt x="10389" y="2399"/>
                    </a:lnTo>
                    <a:lnTo>
                      <a:pt x="10663" y="1371"/>
                    </a:lnTo>
                    <a:lnTo>
                      <a:pt x="10663" y="685"/>
                    </a:lnTo>
                    <a:lnTo>
                      <a:pt x="10936" y="0"/>
                    </a:lnTo>
                    <a:lnTo>
                      <a:pt x="11210" y="0"/>
                    </a:lnTo>
                    <a:lnTo>
                      <a:pt x="11483" y="342"/>
                    </a:lnTo>
                    <a:lnTo>
                      <a:pt x="12577" y="1028"/>
                    </a:lnTo>
                    <a:lnTo>
                      <a:pt x="14217" y="1714"/>
                    </a:lnTo>
                    <a:lnTo>
                      <a:pt x="15584" y="2057"/>
                    </a:lnTo>
                    <a:lnTo>
                      <a:pt x="18865" y="2057"/>
                    </a:lnTo>
                    <a:lnTo>
                      <a:pt x="19412" y="2399"/>
                    </a:lnTo>
                    <a:lnTo>
                      <a:pt x="19959" y="3771"/>
                    </a:lnTo>
                    <a:lnTo>
                      <a:pt x="19959" y="6514"/>
                    </a:lnTo>
                    <a:lnTo>
                      <a:pt x="20506" y="7885"/>
                    </a:lnTo>
                    <a:lnTo>
                      <a:pt x="21599" y="9257"/>
                    </a:lnTo>
                    <a:lnTo>
                      <a:pt x="19412" y="9257"/>
                    </a:lnTo>
                    <a:lnTo>
                      <a:pt x="19139" y="9599"/>
                    </a:lnTo>
                    <a:lnTo>
                      <a:pt x="18592" y="9942"/>
                    </a:lnTo>
                    <a:lnTo>
                      <a:pt x="18592" y="10628"/>
                    </a:lnTo>
                    <a:lnTo>
                      <a:pt x="18318" y="12685"/>
                    </a:lnTo>
                    <a:lnTo>
                      <a:pt x="11210" y="15771"/>
                    </a:lnTo>
                    <a:lnTo>
                      <a:pt x="9296" y="16457"/>
                    </a:lnTo>
                    <a:lnTo>
                      <a:pt x="8202" y="17828"/>
                    </a:lnTo>
                    <a:lnTo>
                      <a:pt x="6562" y="18857"/>
                    </a:lnTo>
                    <a:lnTo>
                      <a:pt x="7108" y="21599"/>
                    </a:lnTo>
                    <a:lnTo>
                      <a:pt x="0" y="20571"/>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7" name="AutoShape 144">
                <a:extLst>
                  <a:ext uri="{FF2B5EF4-FFF2-40B4-BE49-F238E27FC236}">
                    <a16:creationId xmlns:a16="http://schemas.microsoft.com/office/drawing/2014/main" id="{C795152A-2F91-41D2-A39F-3CF951CF5FD3}"/>
                  </a:ext>
                </a:extLst>
              </p:cNvPr>
              <p:cNvSpPr>
                <a:spLocks/>
              </p:cNvSpPr>
              <p:nvPr/>
            </p:nvSpPr>
            <p:spPr bwMode="auto">
              <a:xfrm>
                <a:off x="366690" y="-1"/>
                <a:ext cx="58385" cy="117327"/>
              </a:xfrm>
              <a:custGeom>
                <a:avLst/>
                <a:gdLst>
                  <a:gd name="T0" fmla="*/ 29193 w 21600"/>
                  <a:gd name="T1" fmla="*/ 58664 h 21600"/>
                  <a:gd name="T2" fmla="*/ 29193 w 21600"/>
                  <a:gd name="T3" fmla="*/ 58664 h 21600"/>
                  <a:gd name="T4" fmla="*/ 29193 w 21600"/>
                  <a:gd name="T5" fmla="*/ 58664 h 21600"/>
                  <a:gd name="T6" fmla="*/ 29193 w 21600"/>
                  <a:gd name="T7" fmla="*/ 5866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153" y="2314"/>
                    </a:moveTo>
                    <a:lnTo>
                      <a:pt x="3323" y="2314"/>
                    </a:lnTo>
                    <a:lnTo>
                      <a:pt x="3323" y="2699"/>
                    </a:lnTo>
                    <a:lnTo>
                      <a:pt x="1661" y="4242"/>
                    </a:lnTo>
                    <a:lnTo>
                      <a:pt x="1661" y="6942"/>
                    </a:lnTo>
                    <a:lnTo>
                      <a:pt x="0" y="7714"/>
                    </a:lnTo>
                    <a:lnTo>
                      <a:pt x="0" y="9257"/>
                    </a:lnTo>
                    <a:lnTo>
                      <a:pt x="830" y="9642"/>
                    </a:lnTo>
                    <a:lnTo>
                      <a:pt x="830" y="11185"/>
                    </a:lnTo>
                    <a:lnTo>
                      <a:pt x="1661" y="11957"/>
                    </a:lnTo>
                    <a:lnTo>
                      <a:pt x="2492" y="12342"/>
                    </a:lnTo>
                    <a:lnTo>
                      <a:pt x="3323" y="12342"/>
                    </a:lnTo>
                    <a:lnTo>
                      <a:pt x="4153" y="12728"/>
                    </a:lnTo>
                    <a:lnTo>
                      <a:pt x="4153" y="13114"/>
                    </a:lnTo>
                    <a:lnTo>
                      <a:pt x="4984" y="14657"/>
                    </a:lnTo>
                    <a:lnTo>
                      <a:pt x="5815" y="16971"/>
                    </a:lnTo>
                    <a:lnTo>
                      <a:pt x="7476" y="19671"/>
                    </a:lnTo>
                    <a:lnTo>
                      <a:pt x="9138" y="21600"/>
                    </a:lnTo>
                    <a:lnTo>
                      <a:pt x="9969" y="21600"/>
                    </a:lnTo>
                    <a:lnTo>
                      <a:pt x="10800" y="20828"/>
                    </a:lnTo>
                    <a:lnTo>
                      <a:pt x="12461" y="20442"/>
                    </a:lnTo>
                    <a:lnTo>
                      <a:pt x="14123" y="19671"/>
                    </a:lnTo>
                    <a:lnTo>
                      <a:pt x="14953" y="18899"/>
                    </a:lnTo>
                    <a:lnTo>
                      <a:pt x="16615" y="18514"/>
                    </a:lnTo>
                    <a:lnTo>
                      <a:pt x="16615" y="17742"/>
                    </a:lnTo>
                    <a:lnTo>
                      <a:pt x="15784" y="17357"/>
                    </a:lnTo>
                    <a:lnTo>
                      <a:pt x="15784" y="16200"/>
                    </a:lnTo>
                    <a:lnTo>
                      <a:pt x="17446" y="15814"/>
                    </a:lnTo>
                    <a:lnTo>
                      <a:pt x="18276" y="15814"/>
                    </a:lnTo>
                    <a:lnTo>
                      <a:pt x="19107" y="15428"/>
                    </a:lnTo>
                    <a:lnTo>
                      <a:pt x="19938" y="14657"/>
                    </a:lnTo>
                    <a:lnTo>
                      <a:pt x="19938" y="13885"/>
                    </a:lnTo>
                    <a:lnTo>
                      <a:pt x="19107" y="13114"/>
                    </a:lnTo>
                    <a:lnTo>
                      <a:pt x="19107" y="12342"/>
                    </a:lnTo>
                    <a:lnTo>
                      <a:pt x="18276" y="11957"/>
                    </a:lnTo>
                    <a:lnTo>
                      <a:pt x="18276" y="11571"/>
                    </a:lnTo>
                    <a:lnTo>
                      <a:pt x="17446" y="11571"/>
                    </a:lnTo>
                    <a:lnTo>
                      <a:pt x="17446" y="10414"/>
                    </a:lnTo>
                    <a:lnTo>
                      <a:pt x="18276" y="9642"/>
                    </a:lnTo>
                    <a:lnTo>
                      <a:pt x="19938" y="8871"/>
                    </a:lnTo>
                    <a:lnTo>
                      <a:pt x="20769" y="8871"/>
                    </a:lnTo>
                    <a:lnTo>
                      <a:pt x="20769" y="8099"/>
                    </a:lnTo>
                    <a:lnTo>
                      <a:pt x="19107" y="7328"/>
                    </a:lnTo>
                    <a:lnTo>
                      <a:pt x="19107" y="6942"/>
                    </a:lnTo>
                    <a:lnTo>
                      <a:pt x="18276" y="6171"/>
                    </a:lnTo>
                    <a:lnTo>
                      <a:pt x="18276" y="5399"/>
                    </a:lnTo>
                    <a:lnTo>
                      <a:pt x="19107" y="5014"/>
                    </a:lnTo>
                    <a:lnTo>
                      <a:pt x="19107" y="4628"/>
                    </a:lnTo>
                    <a:lnTo>
                      <a:pt x="20769" y="4242"/>
                    </a:lnTo>
                    <a:lnTo>
                      <a:pt x="21600" y="3857"/>
                    </a:lnTo>
                    <a:lnTo>
                      <a:pt x="19938" y="2314"/>
                    </a:lnTo>
                    <a:lnTo>
                      <a:pt x="13292" y="385"/>
                    </a:lnTo>
                    <a:lnTo>
                      <a:pt x="12461" y="0"/>
                    </a:lnTo>
                    <a:lnTo>
                      <a:pt x="10800" y="0"/>
                    </a:lnTo>
                    <a:lnTo>
                      <a:pt x="7476" y="771"/>
                    </a:lnTo>
                    <a:lnTo>
                      <a:pt x="6646" y="771"/>
                    </a:lnTo>
                    <a:lnTo>
                      <a:pt x="4984" y="1542"/>
                    </a:lnTo>
                    <a:lnTo>
                      <a:pt x="4153" y="2314"/>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8" name="AutoShape 145">
                <a:extLst>
                  <a:ext uri="{FF2B5EF4-FFF2-40B4-BE49-F238E27FC236}">
                    <a16:creationId xmlns:a16="http://schemas.microsoft.com/office/drawing/2014/main" id="{F311DEDA-F98C-4D37-9AF0-8246E482C37D}"/>
                  </a:ext>
                </a:extLst>
              </p:cNvPr>
              <p:cNvSpPr>
                <a:spLocks/>
              </p:cNvSpPr>
              <p:nvPr/>
            </p:nvSpPr>
            <p:spPr bwMode="auto">
              <a:xfrm>
                <a:off x="391273" y="64948"/>
                <a:ext cx="233535" cy="211606"/>
              </a:xfrm>
              <a:custGeom>
                <a:avLst/>
                <a:gdLst>
                  <a:gd name="T0" fmla="*/ 116768 w 21600"/>
                  <a:gd name="T1" fmla="*/ 105803 h 21600"/>
                  <a:gd name="T2" fmla="*/ 116768 w 21600"/>
                  <a:gd name="T3" fmla="*/ 105803 h 21600"/>
                  <a:gd name="T4" fmla="*/ 116768 w 21600"/>
                  <a:gd name="T5" fmla="*/ 105803 h 21600"/>
                  <a:gd name="T6" fmla="*/ 116768 w 21600"/>
                  <a:gd name="T7" fmla="*/ 10580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3635"/>
                    </a:moveTo>
                    <a:lnTo>
                      <a:pt x="20970" y="3635"/>
                    </a:lnTo>
                    <a:lnTo>
                      <a:pt x="20132" y="3207"/>
                    </a:lnTo>
                    <a:lnTo>
                      <a:pt x="19502" y="2780"/>
                    </a:lnTo>
                    <a:lnTo>
                      <a:pt x="19083" y="2566"/>
                    </a:lnTo>
                    <a:lnTo>
                      <a:pt x="18454" y="2566"/>
                    </a:lnTo>
                    <a:lnTo>
                      <a:pt x="18244" y="2352"/>
                    </a:lnTo>
                    <a:lnTo>
                      <a:pt x="16986" y="2352"/>
                    </a:lnTo>
                    <a:lnTo>
                      <a:pt x="16147" y="2566"/>
                    </a:lnTo>
                    <a:lnTo>
                      <a:pt x="15518" y="2780"/>
                    </a:lnTo>
                    <a:lnTo>
                      <a:pt x="14889" y="2780"/>
                    </a:lnTo>
                    <a:lnTo>
                      <a:pt x="14469" y="2994"/>
                    </a:lnTo>
                    <a:lnTo>
                      <a:pt x="14469" y="3421"/>
                    </a:lnTo>
                    <a:lnTo>
                      <a:pt x="14260" y="3635"/>
                    </a:lnTo>
                    <a:lnTo>
                      <a:pt x="14469" y="4063"/>
                    </a:lnTo>
                    <a:lnTo>
                      <a:pt x="14469" y="4491"/>
                    </a:lnTo>
                    <a:lnTo>
                      <a:pt x="14679" y="4704"/>
                    </a:lnTo>
                    <a:lnTo>
                      <a:pt x="14679" y="4918"/>
                    </a:lnTo>
                    <a:lnTo>
                      <a:pt x="14469" y="5774"/>
                    </a:lnTo>
                    <a:lnTo>
                      <a:pt x="13840" y="5988"/>
                    </a:lnTo>
                    <a:lnTo>
                      <a:pt x="12792" y="5988"/>
                    </a:lnTo>
                    <a:lnTo>
                      <a:pt x="11114" y="5560"/>
                    </a:lnTo>
                    <a:lnTo>
                      <a:pt x="10485" y="5132"/>
                    </a:lnTo>
                    <a:lnTo>
                      <a:pt x="10066" y="4704"/>
                    </a:lnTo>
                    <a:lnTo>
                      <a:pt x="9436" y="4277"/>
                    </a:lnTo>
                    <a:lnTo>
                      <a:pt x="9227" y="3849"/>
                    </a:lnTo>
                    <a:lnTo>
                      <a:pt x="9017" y="3207"/>
                    </a:lnTo>
                    <a:lnTo>
                      <a:pt x="8388" y="1924"/>
                    </a:lnTo>
                    <a:lnTo>
                      <a:pt x="8178" y="1710"/>
                    </a:lnTo>
                    <a:lnTo>
                      <a:pt x="6081" y="1283"/>
                    </a:lnTo>
                    <a:lnTo>
                      <a:pt x="5871" y="1069"/>
                    </a:lnTo>
                    <a:lnTo>
                      <a:pt x="5452" y="855"/>
                    </a:lnTo>
                    <a:lnTo>
                      <a:pt x="4823" y="641"/>
                    </a:lnTo>
                    <a:lnTo>
                      <a:pt x="4403" y="427"/>
                    </a:lnTo>
                    <a:lnTo>
                      <a:pt x="3984" y="427"/>
                    </a:lnTo>
                    <a:lnTo>
                      <a:pt x="2516" y="0"/>
                    </a:lnTo>
                    <a:lnTo>
                      <a:pt x="2516" y="427"/>
                    </a:lnTo>
                    <a:lnTo>
                      <a:pt x="2726" y="855"/>
                    </a:lnTo>
                    <a:lnTo>
                      <a:pt x="2726" y="1710"/>
                    </a:lnTo>
                    <a:lnTo>
                      <a:pt x="2306" y="2138"/>
                    </a:lnTo>
                    <a:lnTo>
                      <a:pt x="1887" y="2138"/>
                    </a:lnTo>
                    <a:lnTo>
                      <a:pt x="1887" y="2352"/>
                    </a:lnTo>
                    <a:lnTo>
                      <a:pt x="1677" y="2352"/>
                    </a:lnTo>
                    <a:lnTo>
                      <a:pt x="1677" y="2780"/>
                    </a:lnTo>
                    <a:lnTo>
                      <a:pt x="1887" y="3207"/>
                    </a:lnTo>
                    <a:lnTo>
                      <a:pt x="1887" y="3421"/>
                    </a:lnTo>
                    <a:lnTo>
                      <a:pt x="1467" y="3849"/>
                    </a:lnTo>
                    <a:lnTo>
                      <a:pt x="1258" y="4277"/>
                    </a:lnTo>
                    <a:lnTo>
                      <a:pt x="838" y="4491"/>
                    </a:lnTo>
                    <a:lnTo>
                      <a:pt x="629" y="4918"/>
                    </a:lnTo>
                    <a:lnTo>
                      <a:pt x="209" y="5132"/>
                    </a:lnTo>
                    <a:lnTo>
                      <a:pt x="209" y="5346"/>
                    </a:lnTo>
                    <a:lnTo>
                      <a:pt x="0" y="5346"/>
                    </a:lnTo>
                    <a:lnTo>
                      <a:pt x="209" y="5346"/>
                    </a:lnTo>
                    <a:lnTo>
                      <a:pt x="209" y="5988"/>
                    </a:lnTo>
                    <a:lnTo>
                      <a:pt x="419" y="6415"/>
                    </a:lnTo>
                    <a:lnTo>
                      <a:pt x="419" y="7699"/>
                    </a:lnTo>
                    <a:lnTo>
                      <a:pt x="629" y="8126"/>
                    </a:lnTo>
                    <a:lnTo>
                      <a:pt x="629" y="8554"/>
                    </a:lnTo>
                    <a:lnTo>
                      <a:pt x="1048" y="8982"/>
                    </a:lnTo>
                    <a:lnTo>
                      <a:pt x="1258" y="9409"/>
                    </a:lnTo>
                    <a:lnTo>
                      <a:pt x="1258" y="11334"/>
                    </a:lnTo>
                    <a:lnTo>
                      <a:pt x="1048" y="11548"/>
                    </a:lnTo>
                    <a:lnTo>
                      <a:pt x="1467" y="11976"/>
                    </a:lnTo>
                    <a:lnTo>
                      <a:pt x="1467" y="13045"/>
                    </a:lnTo>
                    <a:lnTo>
                      <a:pt x="2935" y="15184"/>
                    </a:lnTo>
                    <a:lnTo>
                      <a:pt x="3774" y="15184"/>
                    </a:lnTo>
                    <a:lnTo>
                      <a:pt x="4403" y="15825"/>
                    </a:lnTo>
                    <a:lnTo>
                      <a:pt x="4613" y="16253"/>
                    </a:lnTo>
                    <a:lnTo>
                      <a:pt x="4823" y="16467"/>
                    </a:lnTo>
                    <a:lnTo>
                      <a:pt x="5033" y="16895"/>
                    </a:lnTo>
                    <a:lnTo>
                      <a:pt x="7968" y="16681"/>
                    </a:lnTo>
                    <a:lnTo>
                      <a:pt x="19293" y="21599"/>
                    </a:lnTo>
                    <a:lnTo>
                      <a:pt x="19293" y="19675"/>
                    </a:lnTo>
                    <a:lnTo>
                      <a:pt x="21600" y="19675"/>
                    </a:lnTo>
                    <a:lnTo>
                      <a:pt x="21600" y="363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19" name="AutoShape 146">
                <a:extLst>
                  <a:ext uri="{FF2B5EF4-FFF2-40B4-BE49-F238E27FC236}">
                    <a16:creationId xmlns:a16="http://schemas.microsoft.com/office/drawing/2014/main" id="{C9322146-D8E7-4FFF-9DF8-DF8EDB4D48F5}"/>
                  </a:ext>
                </a:extLst>
              </p:cNvPr>
              <p:cNvSpPr>
                <a:spLocks/>
              </p:cNvSpPr>
              <p:nvPr/>
            </p:nvSpPr>
            <p:spPr bwMode="auto">
              <a:xfrm>
                <a:off x="428147" y="213700"/>
                <a:ext cx="58384" cy="138277"/>
              </a:xfrm>
              <a:custGeom>
                <a:avLst/>
                <a:gdLst>
                  <a:gd name="T0" fmla="*/ 29192 w 21600"/>
                  <a:gd name="T1" fmla="*/ 69139 h 21600"/>
                  <a:gd name="T2" fmla="*/ 29192 w 21600"/>
                  <a:gd name="T3" fmla="*/ 69139 h 21600"/>
                  <a:gd name="T4" fmla="*/ 29192 w 21600"/>
                  <a:gd name="T5" fmla="*/ 69139 h 21600"/>
                  <a:gd name="T6" fmla="*/ 29192 w 21600"/>
                  <a:gd name="T7" fmla="*/ 6913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630" y="21599"/>
                    </a:moveTo>
                    <a:lnTo>
                      <a:pt x="12461" y="19309"/>
                    </a:lnTo>
                    <a:lnTo>
                      <a:pt x="12461" y="18981"/>
                    </a:lnTo>
                    <a:lnTo>
                      <a:pt x="13292" y="18327"/>
                    </a:lnTo>
                    <a:lnTo>
                      <a:pt x="13292" y="17672"/>
                    </a:lnTo>
                    <a:lnTo>
                      <a:pt x="18276" y="15709"/>
                    </a:lnTo>
                    <a:lnTo>
                      <a:pt x="18276" y="10800"/>
                    </a:lnTo>
                    <a:lnTo>
                      <a:pt x="19107" y="8509"/>
                    </a:lnTo>
                    <a:lnTo>
                      <a:pt x="21600" y="7199"/>
                    </a:lnTo>
                    <a:lnTo>
                      <a:pt x="20769" y="7199"/>
                    </a:lnTo>
                    <a:lnTo>
                      <a:pt x="20769" y="6545"/>
                    </a:lnTo>
                    <a:lnTo>
                      <a:pt x="19938" y="5890"/>
                    </a:lnTo>
                    <a:lnTo>
                      <a:pt x="18276" y="3927"/>
                    </a:lnTo>
                    <a:lnTo>
                      <a:pt x="18276" y="2290"/>
                    </a:lnTo>
                    <a:lnTo>
                      <a:pt x="6646" y="2618"/>
                    </a:lnTo>
                    <a:lnTo>
                      <a:pt x="6646" y="2290"/>
                    </a:lnTo>
                    <a:lnTo>
                      <a:pt x="5815" y="1963"/>
                    </a:lnTo>
                    <a:lnTo>
                      <a:pt x="4984" y="1309"/>
                    </a:lnTo>
                    <a:lnTo>
                      <a:pt x="3323" y="654"/>
                    </a:lnTo>
                    <a:lnTo>
                      <a:pt x="0" y="0"/>
                    </a:lnTo>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0" name="AutoShape 147">
                <a:extLst>
                  <a:ext uri="{FF2B5EF4-FFF2-40B4-BE49-F238E27FC236}">
                    <a16:creationId xmlns:a16="http://schemas.microsoft.com/office/drawing/2014/main" id="{EB145F4B-D8FF-429F-AF20-B00880E65381}"/>
                  </a:ext>
                </a:extLst>
              </p:cNvPr>
              <p:cNvSpPr>
                <a:spLocks/>
              </p:cNvSpPr>
              <p:nvPr/>
            </p:nvSpPr>
            <p:spPr bwMode="auto">
              <a:xfrm>
                <a:off x="239680" y="213700"/>
                <a:ext cx="246851" cy="169704"/>
              </a:xfrm>
              <a:custGeom>
                <a:avLst/>
                <a:gdLst>
                  <a:gd name="T0" fmla="*/ 123426 w 21600"/>
                  <a:gd name="T1" fmla="*/ 84852 h 21600"/>
                  <a:gd name="T2" fmla="*/ 123426 w 21600"/>
                  <a:gd name="T3" fmla="*/ 84852 h 21600"/>
                  <a:gd name="T4" fmla="*/ 123426 w 21600"/>
                  <a:gd name="T5" fmla="*/ 84852 h 21600"/>
                  <a:gd name="T6" fmla="*/ 123426 w 21600"/>
                  <a:gd name="T7" fmla="*/ 8485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051" y="0"/>
                    </a:moveTo>
                    <a:lnTo>
                      <a:pt x="9313" y="4799"/>
                    </a:lnTo>
                    <a:lnTo>
                      <a:pt x="8917" y="5066"/>
                    </a:lnTo>
                    <a:lnTo>
                      <a:pt x="7728" y="5333"/>
                    </a:lnTo>
                    <a:lnTo>
                      <a:pt x="6737" y="5599"/>
                    </a:lnTo>
                    <a:lnTo>
                      <a:pt x="6143" y="5599"/>
                    </a:lnTo>
                    <a:lnTo>
                      <a:pt x="6143" y="6400"/>
                    </a:lnTo>
                    <a:lnTo>
                      <a:pt x="5944" y="8266"/>
                    </a:lnTo>
                    <a:lnTo>
                      <a:pt x="5548" y="10666"/>
                    </a:lnTo>
                    <a:lnTo>
                      <a:pt x="4954" y="13333"/>
                    </a:lnTo>
                    <a:lnTo>
                      <a:pt x="3765" y="15466"/>
                    </a:lnTo>
                    <a:lnTo>
                      <a:pt x="3566" y="15733"/>
                    </a:lnTo>
                    <a:lnTo>
                      <a:pt x="3170" y="16000"/>
                    </a:lnTo>
                    <a:lnTo>
                      <a:pt x="2774" y="16000"/>
                    </a:lnTo>
                    <a:lnTo>
                      <a:pt x="2377" y="16266"/>
                    </a:lnTo>
                    <a:lnTo>
                      <a:pt x="396" y="16266"/>
                    </a:lnTo>
                    <a:lnTo>
                      <a:pt x="0" y="17066"/>
                    </a:lnTo>
                    <a:lnTo>
                      <a:pt x="198" y="17066"/>
                    </a:lnTo>
                    <a:lnTo>
                      <a:pt x="198" y="17333"/>
                    </a:lnTo>
                    <a:lnTo>
                      <a:pt x="396" y="17600"/>
                    </a:lnTo>
                    <a:lnTo>
                      <a:pt x="594" y="18133"/>
                    </a:lnTo>
                    <a:lnTo>
                      <a:pt x="792" y="18400"/>
                    </a:lnTo>
                    <a:lnTo>
                      <a:pt x="792" y="18666"/>
                    </a:lnTo>
                    <a:lnTo>
                      <a:pt x="990" y="18933"/>
                    </a:lnTo>
                    <a:lnTo>
                      <a:pt x="1387" y="19199"/>
                    </a:lnTo>
                    <a:lnTo>
                      <a:pt x="1585" y="19199"/>
                    </a:lnTo>
                    <a:lnTo>
                      <a:pt x="1585" y="19999"/>
                    </a:lnTo>
                    <a:lnTo>
                      <a:pt x="2576" y="19999"/>
                    </a:lnTo>
                    <a:lnTo>
                      <a:pt x="2774" y="18933"/>
                    </a:lnTo>
                    <a:lnTo>
                      <a:pt x="2774" y="19199"/>
                    </a:lnTo>
                    <a:lnTo>
                      <a:pt x="2972" y="19466"/>
                    </a:lnTo>
                    <a:lnTo>
                      <a:pt x="3368" y="19733"/>
                    </a:lnTo>
                    <a:lnTo>
                      <a:pt x="3765" y="20266"/>
                    </a:lnTo>
                    <a:lnTo>
                      <a:pt x="4161" y="20533"/>
                    </a:lnTo>
                    <a:lnTo>
                      <a:pt x="4954" y="21600"/>
                    </a:lnTo>
                    <a:lnTo>
                      <a:pt x="4954" y="21066"/>
                    </a:lnTo>
                    <a:lnTo>
                      <a:pt x="5350" y="20800"/>
                    </a:lnTo>
                    <a:lnTo>
                      <a:pt x="5548" y="20266"/>
                    </a:lnTo>
                    <a:lnTo>
                      <a:pt x="6143" y="19733"/>
                    </a:lnTo>
                    <a:lnTo>
                      <a:pt x="6737" y="19466"/>
                    </a:lnTo>
                    <a:lnTo>
                      <a:pt x="8719" y="19466"/>
                    </a:lnTo>
                    <a:lnTo>
                      <a:pt x="8719" y="19733"/>
                    </a:lnTo>
                    <a:lnTo>
                      <a:pt x="9115" y="19733"/>
                    </a:lnTo>
                    <a:lnTo>
                      <a:pt x="9511" y="19999"/>
                    </a:lnTo>
                    <a:lnTo>
                      <a:pt x="10106" y="20266"/>
                    </a:lnTo>
                    <a:lnTo>
                      <a:pt x="10502" y="20533"/>
                    </a:lnTo>
                    <a:lnTo>
                      <a:pt x="10700" y="20800"/>
                    </a:lnTo>
                    <a:lnTo>
                      <a:pt x="10899" y="20800"/>
                    </a:lnTo>
                    <a:lnTo>
                      <a:pt x="10899" y="20533"/>
                    </a:lnTo>
                    <a:lnTo>
                      <a:pt x="11295" y="20266"/>
                    </a:lnTo>
                    <a:lnTo>
                      <a:pt x="11691" y="19733"/>
                    </a:lnTo>
                    <a:lnTo>
                      <a:pt x="12088" y="19733"/>
                    </a:lnTo>
                    <a:lnTo>
                      <a:pt x="12484" y="19466"/>
                    </a:lnTo>
                    <a:lnTo>
                      <a:pt x="12880" y="19733"/>
                    </a:lnTo>
                    <a:lnTo>
                      <a:pt x="13277" y="19466"/>
                    </a:lnTo>
                    <a:lnTo>
                      <a:pt x="14267" y="19199"/>
                    </a:lnTo>
                    <a:lnTo>
                      <a:pt x="15258" y="19199"/>
                    </a:lnTo>
                    <a:lnTo>
                      <a:pt x="16447" y="19733"/>
                    </a:lnTo>
                    <a:lnTo>
                      <a:pt x="16645" y="19733"/>
                    </a:lnTo>
                    <a:lnTo>
                      <a:pt x="16844" y="19466"/>
                    </a:lnTo>
                    <a:lnTo>
                      <a:pt x="18033" y="18666"/>
                    </a:lnTo>
                    <a:lnTo>
                      <a:pt x="19023" y="18666"/>
                    </a:lnTo>
                    <a:lnTo>
                      <a:pt x="19420" y="15733"/>
                    </a:lnTo>
                    <a:lnTo>
                      <a:pt x="19420" y="15466"/>
                    </a:lnTo>
                    <a:lnTo>
                      <a:pt x="19618" y="14933"/>
                    </a:lnTo>
                    <a:lnTo>
                      <a:pt x="19618" y="14400"/>
                    </a:lnTo>
                    <a:lnTo>
                      <a:pt x="20807" y="12800"/>
                    </a:lnTo>
                    <a:lnTo>
                      <a:pt x="20807" y="8800"/>
                    </a:lnTo>
                    <a:lnTo>
                      <a:pt x="21005" y="6933"/>
                    </a:lnTo>
                    <a:lnTo>
                      <a:pt x="21600" y="5866"/>
                    </a:lnTo>
                    <a:lnTo>
                      <a:pt x="21401" y="5866"/>
                    </a:lnTo>
                    <a:lnTo>
                      <a:pt x="21401" y="5333"/>
                    </a:lnTo>
                    <a:lnTo>
                      <a:pt x="21203" y="4799"/>
                    </a:lnTo>
                    <a:lnTo>
                      <a:pt x="20807" y="3199"/>
                    </a:lnTo>
                    <a:lnTo>
                      <a:pt x="20807" y="1866"/>
                    </a:lnTo>
                    <a:lnTo>
                      <a:pt x="18033" y="2133"/>
                    </a:lnTo>
                    <a:lnTo>
                      <a:pt x="18033" y="1866"/>
                    </a:lnTo>
                    <a:lnTo>
                      <a:pt x="17834" y="1599"/>
                    </a:lnTo>
                    <a:lnTo>
                      <a:pt x="17636" y="1066"/>
                    </a:lnTo>
                    <a:lnTo>
                      <a:pt x="17240" y="533"/>
                    </a:lnTo>
                    <a:lnTo>
                      <a:pt x="16447" y="0"/>
                    </a:lnTo>
                    <a:lnTo>
                      <a:pt x="16051"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1" name="AutoShape 148">
                <a:extLst>
                  <a:ext uri="{FF2B5EF4-FFF2-40B4-BE49-F238E27FC236}">
                    <a16:creationId xmlns:a16="http://schemas.microsoft.com/office/drawing/2014/main" id="{1B226411-DD1C-4D87-824B-C4ECDABD5E28}"/>
                  </a:ext>
                </a:extLst>
              </p:cNvPr>
              <p:cNvSpPr>
                <a:spLocks/>
              </p:cNvSpPr>
              <p:nvPr/>
            </p:nvSpPr>
            <p:spPr bwMode="auto">
              <a:xfrm>
                <a:off x="456826" y="228365"/>
                <a:ext cx="142376" cy="222082"/>
              </a:xfrm>
              <a:custGeom>
                <a:avLst/>
                <a:gdLst>
                  <a:gd name="T0" fmla="*/ 71188 w 21600"/>
                  <a:gd name="T1" fmla="*/ 111041 h 21600"/>
                  <a:gd name="T2" fmla="*/ 71188 w 21600"/>
                  <a:gd name="T3" fmla="*/ 111041 h 21600"/>
                  <a:gd name="T4" fmla="*/ 71188 w 21600"/>
                  <a:gd name="T5" fmla="*/ 111041 h 21600"/>
                  <a:gd name="T6" fmla="*/ 71188 w 21600"/>
                  <a:gd name="T7" fmla="*/ 11104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085" y="0"/>
                    </a:moveTo>
                    <a:lnTo>
                      <a:pt x="21600" y="4686"/>
                    </a:lnTo>
                    <a:lnTo>
                      <a:pt x="21257" y="9169"/>
                    </a:lnTo>
                    <a:lnTo>
                      <a:pt x="20914" y="9169"/>
                    </a:lnTo>
                    <a:lnTo>
                      <a:pt x="20571" y="8966"/>
                    </a:lnTo>
                    <a:lnTo>
                      <a:pt x="19885" y="8966"/>
                    </a:lnTo>
                    <a:lnTo>
                      <a:pt x="19199" y="9169"/>
                    </a:lnTo>
                    <a:lnTo>
                      <a:pt x="18857" y="9169"/>
                    </a:lnTo>
                    <a:lnTo>
                      <a:pt x="18514" y="9373"/>
                    </a:lnTo>
                    <a:lnTo>
                      <a:pt x="18171" y="9781"/>
                    </a:lnTo>
                    <a:lnTo>
                      <a:pt x="18171" y="10596"/>
                    </a:lnTo>
                    <a:lnTo>
                      <a:pt x="17828" y="11003"/>
                    </a:lnTo>
                    <a:lnTo>
                      <a:pt x="17485" y="11207"/>
                    </a:lnTo>
                    <a:lnTo>
                      <a:pt x="17142" y="11207"/>
                    </a:lnTo>
                    <a:lnTo>
                      <a:pt x="16799" y="11615"/>
                    </a:lnTo>
                    <a:lnTo>
                      <a:pt x="16457" y="11818"/>
                    </a:lnTo>
                    <a:lnTo>
                      <a:pt x="16799" y="12226"/>
                    </a:lnTo>
                    <a:lnTo>
                      <a:pt x="16799" y="12633"/>
                    </a:lnTo>
                    <a:lnTo>
                      <a:pt x="17485" y="13041"/>
                    </a:lnTo>
                    <a:lnTo>
                      <a:pt x="17828" y="13449"/>
                    </a:lnTo>
                    <a:lnTo>
                      <a:pt x="17828" y="13652"/>
                    </a:lnTo>
                    <a:lnTo>
                      <a:pt x="17485" y="14060"/>
                    </a:lnTo>
                    <a:lnTo>
                      <a:pt x="17485" y="15690"/>
                    </a:lnTo>
                    <a:lnTo>
                      <a:pt x="17828" y="16098"/>
                    </a:lnTo>
                    <a:lnTo>
                      <a:pt x="17828" y="16505"/>
                    </a:lnTo>
                    <a:lnTo>
                      <a:pt x="18171" y="17116"/>
                    </a:lnTo>
                    <a:lnTo>
                      <a:pt x="18514" y="17524"/>
                    </a:lnTo>
                    <a:lnTo>
                      <a:pt x="18514" y="17932"/>
                    </a:lnTo>
                    <a:lnTo>
                      <a:pt x="17828" y="18135"/>
                    </a:lnTo>
                    <a:lnTo>
                      <a:pt x="17142" y="18135"/>
                    </a:lnTo>
                    <a:lnTo>
                      <a:pt x="15771" y="18543"/>
                    </a:lnTo>
                    <a:lnTo>
                      <a:pt x="15085" y="18950"/>
                    </a:lnTo>
                    <a:lnTo>
                      <a:pt x="14742" y="19358"/>
                    </a:lnTo>
                    <a:lnTo>
                      <a:pt x="14742" y="19766"/>
                    </a:lnTo>
                    <a:lnTo>
                      <a:pt x="14400" y="20173"/>
                    </a:lnTo>
                    <a:lnTo>
                      <a:pt x="14057" y="20377"/>
                    </a:lnTo>
                    <a:lnTo>
                      <a:pt x="12685" y="20784"/>
                    </a:lnTo>
                    <a:lnTo>
                      <a:pt x="11657" y="20784"/>
                    </a:lnTo>
                    <a:lnTo>
                      <a:pt x="11657" y="20581"/>
                    </a:lnTo>
                    <a:lnTo>
                      <a:pt x="10971" y="20581"/>
                    </a:lnTo>
                    <a:lnTo>
                      <a:pt x="10285" y="20377"/>
                    </a:lnTo>
                    <a:lnTo>
                      <a:pt x="9942" y="20581"/>
                    </a:lnTo>
                    <a:lnTo>
                      <a:pt x="9942" y="20784"/>
                    </a:lnTo>
                    <a:lnTo>
                      <a:pt x="9599" y="20784"/>
                    </a:lnTo>
                    <a:lnTo>
                      <a:pt x="7885" y="21192"/>
                    </a:lnTo>
                    <a:lnTo>
                      <a:pt x="5485" y="21396"/>
                    </a:lnTo>
                    <a:lnTo>
                      <a:pt x="2057" y="21599"/>
                    </a:lnTo>
                    <a:lnTo>
                      <a:pt x="2057" y="21396"/>
                    </a:lnTo>
                    <a:lnTo>
                      <a:pt x="1714" y="20988"/>
                    </a:lnTo>
                    <a:lnTo>
                      <a:pt x="1714" y="20784"/>
                    </a:lnTo>
                    <a:lnTo>
                      <a:pt x="1028" y="20581"/>
                    </a:lnTo>
                    <a:lnTo>
                      <a:pt x="1028" y="20377"/>
                    </a:lnTo>
                    <a:lnTo>
                      <a:pt x="685" y="20173"/>
                    </a:lnTo>
                    <a:lnTo>
                      <a:pt x="342" y="19766"/>
                    </a:lnTo>
                    <a:lnTo>
                      <a:pt x="342" y="18747"/>
                    </a:lnTo>
                    <a:lnTo>
                      <a:pt x="685" y="18747"/>
                    </a:lnTo>
                    <a:lnTo>
                      <a:pt x="1028" y="18950"/>
                    </a:lnTo>
                    <a:lnTo>
                      <a:pt x="1371" y="18747"/>
                    </a:lnTo>
                    <a:lnTo>
                      <a:pt x="2057" y="18747"/>
                    </a:lnTo>
                    <a:lnTo>
                      <a:pt x="2399" y="18543"/>
                    </a:lnTo>
                    <a:lnTo>
                      <a:pt x="3085" y="18339"/>
                    </a:lnTo>
                    <a:lnTo>
                      <a:pt x="3085" y="17524"/>
                    </a:lnTo>
                    <a:lnTo>
                      <a:pt x="2742" y="17116"/>
                    </a:lnTo>
                    <a:lnTo>
                      <a:pt x="2057" y="15894"/>
                    </a:lnTo>
                    <a:lnTo>
                      <a:pt x="2057" y="14875"/>
                    </a:lnTo>
                    <a:lnTo>
                      <a:pt x="2399" y="14671"/>
                    </a:lnTo>
                    <a:lnTo>
                      <a:pt x="2057" y="14264"/>
                    </a:lnTo>
                    <a:lnTo>
                      <a:pt x="2057" y="13856"/>
                    </a:lnTo>
                    <a:lnTo>
                      <a:pt x="1714" y="13449"/>
                    </a:lnTo>
                    <a:lnTo>
                      <a:pt x="1714" y="13245"/>
                    </a:lnTo>
                    <a:lnTo>
                      <a:pt x="1371" y="13245"/>
                    </a:lnTo>
                    <a:lnTo>
                      <a:pt x="685" y="12837"/>
                    </a:lnTo>
                    <a:lnTo>
                      <a:pt x="0" y="13041"/>
                    </a:lnTo>
                    <a:lnTo>
                      <a:pt x="0" y="12633"/>
                    </a:lnTo>
                    <a:lnTo>
                      <a:pt x="342" y="12226"/>
                    </a:lnTo>
                    <a:lnTo>
                      <a:pt x="685" y="11615"/>
                    </a:lnTo>
                    <a:lnTo>
                      <a:pt x="1028" y="10596"/>
                    </a:lnTo>
                    <a:lnTo>
                      <a:pt x="685" y="10596"/>
                    </a:lnTo>
                    <a:lnTo>
                      <a:pt x="685" y="10188"/>
                    </a:lnTo>
                    <a:lnTo>
                      <a:pt x="1371" y="9373"/>
                    </a:lnTo>
                    <a:lnTo>
                      <a:pt x="3085" y="8354"/>
                    </a:lnTo>
                    <a:lnTo>
                      <a:pt x="3085" y="5094"/>
                    </a:lnTo>
                    <a:lnTo>
                      <a:pt x="3428" y="3871"/>
                    </a:lnTo>
                    <a:lnTo>
                      <a:pt x="4457" y="3056"/>
                    </a:lnTo>
                    <a:lnTo>
                      <a:pt x="4114" y="3056"/>
                    </a:lnTo>
                    <a:lnTo>
                      <a:pt x="4114" y="2649"/>
                    </a:lnTo>
                    <a:lnTo>
                      <a:pt x="3771" y="2241"/>
                    </a:lnTo>
                    <a:lnTo>
                      <a:pt x="3428" y="1630"/>
                    </a:lnTo>
                    <a:lnTo>
                      <a:pt x="3085" y="1222"/>
                    </a:lnTo>
                    <a:lnTo>
                      <a:pt x="3085"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2" name="AutoShape 149">
                <a:extLst>
                  <a:ext uri="{FF2B5EF4-FFF2-40B4-BE49-F238E27FC236}">
                    <a16:creationId xmlns:a16="http://schemas.microsoft.com/office/drawing/2014/main" id="{4240EDCC-959A-4714-AD92-5EBECC35DB73}"/>
                  </a:ext>
                </a:extLst>
              </p:cNvPr>
              <p:cNvSpPr>
                <a:spLocks/>
              </p:cNvSpPr>
              <p:nvPr/>
            </p:nvSpPr>
            <p:spPr bwMode="auto">
              <a:xfrm>
                <a:off x="567448" y="234651"/>
                <a:ext cx="246851" cy="261888"/>
              </a:xfrm>
              <a:custGeom>
                <a:avLst/>
                <a:gdLst>
                  <a:gd name="T0" fmla="*/ 123426 w 21600"/>
                  <a:gd name="T1" fmla="*/ 130944 h 21600"/>
                  <a:gd name="T2" fmla="*/ 123426 w 21600"/>
                  <a:gd name="T3" fmla="*/ 130944 h 21600"/>
                  <a:gd name="T4" fmla="*/ 123426 w 21600"/>
                  <a:gd name="T5" fmla="*/ 130944 h 21600"/>
                  <a:gd name="T6" fmla="*/ 123426 w 21600"/>
                  <a:gd name="T7" fmla="*/ 1309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627" y="0"/>
                    </a:moveTo>
                    <a:lnTo>
                      <a:pt x="18627" y="172"/>
                    </a:lnTo>
                    <a:lnTo>
                      <a:pt x="18429" y="345"/>
                    </a:lnTo>
                    <a:lnTo>
                      <a:pt x="18231" y="691"/>
                    </a:lnTo>
                    <a:lnTo>
                      <a:pt x="17834" y="1036"/>
                    </a:lnTo>
                    <a:lnTo>
                      <a:pt x="16645" y="1728"/>
                    </a:lnTo>
                    <a:lnTo>
                      <a:pt x="15853" y="1900"/>
                    </a:lnTo>
                    <a:lnTo>
                      <a:pt x="2774" y="1900"/>
                    </a:lnTo>
                    <a:lnTo>
                      <a:pt x="2774" y="7084"/>
                    </a:lnTo>
                    <a:lnTo>
                      <a:pt x="1783" y="7084"/>
                    </a:lnTo>
                    <a:lnTo>
                      <a:pt x="990" y="7430"/>
                    </a:lnTo>
                    <a:lnTo>
                      <a:pt x="990" y="7776"/>
                    </a:lnTo>
                    <a:lnTo>
                      <a:pt x="792" y="8121"/>
                    </a:lnTo>
                    <a:lnTo>
                      <a:pt x="792" y="8467"/>
                    </a:lnTo>
                    <a:lnTo>
                      <a:pt x="594" y="8639"/>
                    </a:lnTo>
                    <a:lnTo>
                      <a:pt x="594" y="8812"/>
                    </a:lnTo>
                    <a:lnTo>
                      <a:pt x="0" y="9331"/>
                    </a:lnTo>
                    <a:lnTo>
                      <a:pt x="0" y="9849"/>
                    </a:lnTo>
                    <a:lnTo>
                      <a:pt x="396" y="10540"/>
                    </a:lnTo>
                    <a:lnTo>
                      <a:pt x="594" y="10713"/>
                    </a:lnTo>
                    <a:lnTo>
                      <a:pt x="594" y="11750"/>
                    </a:lnTo>
                    <a:lnTo>
                      <a:pt x="396" y="12095"/>
                    </a:lnTo>
                    <a:lnTo>
                      <a:pt x="396" y="12614"/>
                    </a:lnTo>
                    <a:lnTo>
                      <a:pt x="1188" y="14687"/>
                    </a:lnTo>
                    <a:lnTo>
                      <a:pt x="1585" y="15379"/>
                    </a:lnTo>
                    <a:lnTo>
                      <a:pt x="2377" y="16070"/>
                    </a:lnTo>
                    <a:lnTo>
                      <a:pt x="2576" y="16415"/>
                    </a:lnTo>
                    <a:lnTo>
                      <a:pt x="3170" y="16934"/>
                    </a:lnTo>
                    <a:lnTo>
                      <a:pt x="3765" y="17625"/>
                    </a:lnTo>
                    <a:lnTo>
                      <a:pt x="4359" y="18489"/>
                    </a:lnTo>
                    <a:lnTo>
                      <a:pt x="4954" y="19180"/>
                    </a:lnTo>
                    <a:lnTo>
                      <a:pt x="5350" y="19699"/>
                    </a:lnTo>
                    <a:lnTo>
                      <a:pt x="5350" y="19871"/>
                    </a:lnTo>
                    <a:lnTo>
                      <a:pt x="5548" y="19871"/>
                    </a:lnTo>
                    <a:lnTo>
                      <a:pt x="6143" y="20390"/>
                    </a:lnTo>
                    <a:lnTo>
                      <a:pt x="6539" y="20563"/>
                    </a:lnTo>
                    <a:lnTo>
                      <a:pt x="7133" y="20735"/>
                    </a:lnTo>
                    <a:lnTo>
                      <a:pt x="7728" y="20735"/>
                    </a:lnTo>
                    <a:lnTo>
                      <a:pt x="7926" y="20908"/>
                    </a:lnTo>
                    <a:lnTo>
                      <a:pt x="8322" y="21081"/>
                    </a:lnTo>
                    <a:lnTo>
                      <a:pt x="8719" y="21599"/>
                    </a:lnTo>
                    <a:lnTo>
                      <a:pt x="13673" y="21599"/>
                    </a:lnTo>
                    <a:lnTo>
                      <a:pt x="15060" y="21427"/>
                    </a:lnTo>
                    <a:lnTo>
                      <a:pt x="16645" y="21254"/>
                    </a:lnTo>
                    <a:lnTo>
                      <a:pt x="17834" y="21081"/>
                    </a:lnTo>
                    <a:lnTo>
                      <a:pt x="18231" y="20735"/>
                    </a:lnTo>
                    <a:lnTo>
                      <a:pt x="18033" y="19180"/>
                    </a:lnTo>
                    <a:lnTo>
                      <a:pt x="17834" y="19180"/>
                    </a:lnTo>
                    <a:lnTo>
                      <a:pt x="17438" y="18489"/>
                    </a:lnTo>
                    <a:lnTo>
                      <a:pt x="17042" y="18143"/>
                    </a:lnTo>
                    <a:lnTo>
                      <a:pt x="16645" y="17625"/>
                    </a:lnTo>
                    <a:lnTo>
                      <a:pt x="15655" y="16761"/>
                    </a:lnTo>
                    <a:lnTo>
                      <a:pt x="15456" y="16761"/>
                    </a:lnTo>
                    <a:lnTo>
                      <a:pt x="15060" y="16415"/>
                    </a:lnTo>
                    <a:lnTo>
                      <a:pt x="15060" y="15897"/>
                    </a:lnTo>
                    <a:lnTo>
                      <a:pt x="15456" y="15724"/>
                    </a:lnTo>
                    <a:lnTo>
                      <a:pt x="15456" y="13651"/>
                    </a:lnTo>
                    <a:lnTo>
                      <a:pt x="15853" y="12959"/>
                    </a:lnTo>
                    <a:lnTo>
                      <a:pt x="16249" y="12441"/>
                    </a:lnTo>
                    <a:lnTo>
                      <a:pt x="16645" y="11750"/>
                    </a:lnTo>
                    <a:lnTo>
                      <a:pt x="17438" y="11232"/>
                    </a:lnTo>
                    <a:lnTo>
                      <a:pt x="17636" y="11059"/>
                    </a:lnTo>
                    <a:lnTo>
                      <a:pt x="18033" y="10195"/>
                    </a:lnTo>
                    <a:lnTo>
                      <a:pt x="18627" y="9331"/>
                    </a:lnTo>
                    <a:lnTo>
                      <a:pt x="18627" y="8467"/>
                    </a:lnTo>
                    <a:lnTo>
                      <a:pt x="19023" y="8121"/>
                    </a:lnTo>
                    <a:lnTo>
                      <a:pt x="19222" y="7776"/>
                    </a:lnTo>
                    <a:lnTo>
                      <a:pt x="19618" y="7430"/>
                    </a:lnTo>
                    <a:lnTo>
                      <a:pt x="19816" y="7084"/>
                    </a:lnTo>
                    <a:lnTo>
                      <a:pt x="20212" y="6911"/>
                    </a:lnTo>
                    <a:lnTo>
                      <a:pt x="20411" y="6739"/>
                    </a:lnTo>
                    <a:lnTo>
                      <a:pt x="20609" y="6739"/>
                    </a:lnTo>
                    <a:lnTo>
                      <a:pt x="21005" y="6566"/>
                    </a:lnTo>
                    <a:lnTo>
                      <a:pt x="21203" y="6220"/>
                    </a:lnTo>
                    <a:lnTo>
                      <a:pt x="21600" y="5875"/>
                    </a:lnTo>
                    <a:lnTo>
                      <a:pt x="21600" y="5702"/>
                    </a:lnTo>
                    <a:lnTo>
                      <a:pt x="21401" y="5529"/>
                    </a:lnTo>
                    <a:lnTo>
                      <a:pt x="21203" y="5184"/>
                    </a:lnTo>
                    <a:lnTo>
                      <a:pt x="21005" y="4665"/>
                    </a:lnTo>
                    <a:lnTo>
                      <a:pt x="20807" y="4320"/>
                    </a:lnTo>
                    <a:lnTo>
                      <a:pt x="20411" y="3801"/>
                    </a:lnTo>
                    <a:lnTo>
                      <a:pt x="20212" y="3456"/>
                    </a:lnTo>
                    <a:lnTo>
                      <a:pt x="20212" y="3283"/>
                    </a:lnTo>
                    <a:lnTo>
                      <a:pt x="20014" y="2937"/>
                    </a:lnTo>
                    <a:lnTo>
                      <a:pt x="19816" y="2764"/>
                    </a:lnTo>
                    <a:lnTo>
                      <a:pt x="19816" y="1900"/>
                    </a:lnTo>
                    <a:lnTo>
                      <a:pt x="19618" y="1555"/>
                    </a:lnTo>
                    <a:lnTo>
                      <a:pt x="19420" y="1036"/>
                    </a:lnTo>
                    <a:lnTo>
                      <a:pt x="19023" y="691"/>
                    </a:lnTo>
                    <a:lnTo>
                      <a:pt x="18627"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3" name="AutoShape 150">
                <a:extLst>
                  <a:ext uri="{FF2B5EF4-FFF2-40B4-BE49-F238E27FC236}">
                    <a16:creationId xmlns:a16="http://schemas.microsoft.com/office/drawing/2014/main" id="{84031DD0-E8F0-409A-A926-1D25D6C9A208}"/>
                  </a:ext>
                </a:extLst>
              </p:cNvPr>
              <p:cNvSpPr>
                <a:spLocks/>
              </p:cNvSpPr>
              <p:nvPr/>
            </p:nvSpPr>
            <p:spPr bwMode="auto">
              <a:xfrm>
                <a:off x="407661" y="490253"/>
                <a:ext cx="99356" cy="127802"/>
              </a:xfrm>
              <a:custGeom>
                <a:avLst/>
                <a:gdLst>
                  <a:gd name="T0" fmla="*/ 49678 w 21600"/>
                  <a:gd name="T1" fmla="*/ 63901 h 21600"/>
                  <a:gd name="T2" fmla="*/ 49678 w 21600"/>
                  <a:gd name="T3" fmla="*/ 63901 h 21600"/>
                  <a:gd name="T4" fmla="*/ 49678 w 21600"/>
                  <a:gd name="T5" fmla="*/ 63901 h 21600"/>
                  <a:gd name="T6" fmla="*/ 49678 w 21600"/>
                  <a:gd name="T7" fmla="*/ 6390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454" y="21245"/>
                    </a:moveTo>
                    <a:lnTo>
                      <a:pt x="2945" y="21599"/>
                    </a:lnTo>
                    <a:lnTo>
                      <a:pt x="2454" y="21245"/>
                    </a:lnTo>
                    <a:lnTo>
                      <a:pt x="0" y="19121"/>
                    </a:lnTo>
                    <a:lnTo>
                      <a:pt x="0" y="18413"/>
                    </a:lnTo>
                    <a:lnTo>
                      <a:pt x="1472" y="17350"/>
                    </a:lnTo>
                    <a:lnTo>
                      <a:pt x="1472" y="16996"/>
                    </a:lnTo>
                    <a:lnTo>
                      <a:pt x="1963" y="16996"/>
                    </a:lnTo>
                    <a:lnTo>
                      <a:pt x="2454" y="16288"/>
                    </a:lnTo>
                    <a:lnTo>
                      <a:pt x="3436" y="16288"/>
                    </a:lnTo>
                    <a:lnTo>
                      <a:pt x="4418" y="15934"/>
                    </a:lnTo>
                    <a:lnTo>
                      <a:pt x="4909" y="14872"/>
                    </a:lnTo>
                    <a:lnTo>
                      <a:pt x="5400" y="15934"/>
                    </a:lnTo>
                    <a:lnTo>
                      <a:pt x="6872" y="15934"/>
                    </a:lnTo>
                    <a:lnTo>
                      <a:pt x="7854" y="15580"/>
                    </a:lnTo>
                    <a:lnTo>
                      <a:pt x="10800" y="14872"/>
                    </a:lnTo>
                    <a:lnTo>
                      <a:pt x="11290" y="14518"/>
                    </a:lnTo>
                    <a:lnTo>
                      <a:pt x="11781" y="14518"/>
                    </a:lnTo>
                    <a:lnTo>
                      <a:pt x="11781" y="13809"/>
                    </a:lnTo>
                    <a:lnTo>
                      <a:pt x="12272" y="13101"/>
                    </a:lnTo>
                    <a:lnTo>
                      <a:pt x="12272" y="10268"/>
                    </a:lnTo>
                    <a:lnTo>
                      <a:pt x="10800" y="10268"/>
                    </a:lnTo>
                    <a:lnTo>
                      <a:pt x="10800" y="8498"/>
                    </a:lnTo>
                    <a:lnTo>
                      <a:pt x="11781" y="8498"/>
                    </a:lnTo>
                    <a:lnTo>
                      <a:pt x="11781" y="7436"/>
                    </a:lnTo>
                    <a:lnTo>
                      <a:pt x="12272" y="7081"/>
                    </a:lnTo>
                    <a:lnTo>
                      <a:pt x="12272" y="6373"/>
                    </a:lnTo>
                    <a:lnTo>
                      <a:pt x="11781" y="6019"/>
                    </a:lnTo>
                    <a:lnTo>
                      <a:pt x="7363" y="5665"/>
                    </a:lnTo>
                    <a:lnTo>
                      <a:pt x="6872" y="4957"/>
                    </a:lnTo>
                    <a:lnTo>
                      <a:pt x="6872" y="3895"/>
                    </a:lnTo>
                    <a:lnTo>
                      <a:pt x="10309" y="3895"/>
                    </a:lnTo>
                    <a:lnTo>
                      <a:pt x="13745" y="3540"/>
                    </a:lnTo>
                    <a:lnTo>
                      <a:pt x="16200" y="3540"/>
                    </a:lnTo>
                    <a:lnTo>
                      <a:pt x="17672" y="3895"/>
                    </a:lnTo>
                    <a:lnTo>
                      <a:pt x="17672" y="3186"/>
                    </a:lnTo>
                    <a:lnTo>
                      <a:pt x="17181" y="2832"/>
                    </a:lnTo>
                    <a:lnTo>
                      <a:pt x="18163" y="1416"/>
                    </a:lnTo>
                    <a:lnTo>
                      <a:pt x="19145" y="1062"/>
                    </a:lnTo>
                    <a:lnTo>
                      <a:pt x="19636" y="1062"/>
                    </a:lnTo>
                    <a:lnTo>
                      <a:pt x="21109" y="0"/>
                    </a:lnTo>
                    <a:lnTo>
                      <a:pt x="21599" y="0"/>
                    </a:lnTo>
                    <a:lnTo>
                      <a:pt x="21599" y="3186"/>
                    </a:lnTo>
                    <a:lnTo>
                      <a:pt x="21109" y="4249"/>
                    </a:lnTo>
                    <a:lnTo>
                      <a:pt x="21109" y="8498"/>
                    </a:lnTo>
                    <a:lnTo>
                      <a:pt x="20618" y="9560"/>
                    </a:lnTo>
                    <a:lnTo>
                      <a:pt x="20618" y="10622"/>
                    </a:lnTo>
                    <a:lnTo>
                      <a:pt x="20127" y="11685"/>
                    </a:lnTo>
                    <a:lnTo>
                      <a:pt x="19636" y="12039"/>
                    </a:lnTo>
                    <a:lnTo>
                      <a:pt x="19636" y="12393"/>
                    </a:lnTo>
                    <a:lnTo>
                      <a:pt x="19145" y="12747"/>
                    </a:lnTo>
                    <a:lnTo>
                      <a:pt x="18654" y="13809"/>
                    </a:lnTo>
                    <a:lnTo>
                      <a:pt x="18163" y="14518"/>
                    </a:lnTo>
                    <a:lnTo>
                      <a:pt x="17672" y="15580"/>
                    </a:lnTo>
                    <a:lnTo>
                      <a:pt x="16690" y="16996"/>
                    </a:lnTo>
                    <a:lnTo>
                      <a:pt x="16200" y="17350"/>
                    </a:lnTo>
                    <a:lnTo>
                      <a:pt x="16200" y="17704"/>
                    </a:lnTo>
                    <a:lnTo>
                      <a:pt x="15709" y="18059"/>
                    </a:lnTo>
                    <a:lnTo>
                      <a:pt x="14727" y="19475"/>
                    </a:lnTo>
                    <a:lnTo>
                      <a:pt x="13745" y="19829"/>
                    </a:lnTo>
                    <a:lnTo>
                      <a:pt x="12272" y="19829"/>
                    </a:lnTo>
                    <a:lnTo>
                      <a:pt x="11290" y="19475"/>
                    </a:lnTo>
                    <a:lnTo>
                      <a:pt x="10800" y="19829"/>
                    </a:lnTo>
                    <a:lnTo>
                      <a:pt x="10309" y="19829"/>
                    </a:lnTo>
                    <a:lnTo>
                      <a:pt x="9327" y="20537"/>
                    </a:lnTo>
                    <a:lnTo>
                      <a:pt x="8345" y="20183"/>
                    </a:lnTo>
                    <a:lnTo>
                      <a:pt x="8345" y="19829"/>
                    </a:lnTo>
                    <a:lnTo>
                      <a:pt x="6872" y="19829"/>
                    </a:lnTo>
                    <a:lnTo>
                      <a:pt x="5890" y="20183"/>
                    </a:lnTo>
                    <a:lnTo>
                      <a:pt x="4418" y="20537"/>
                    </a:lnTo>
                    <a:lnTo>
                      <a:pt x="2454" y="2124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4" name="AutoShape 151">
                <a:extLst>
                  <a:ext uri="{FF2B5EF4-FFF2-40B4-BE49-F238E27FC236}">
                    <a16:creationId xmlns:a16="http://schemas.microsoft.com/office/drawing/2014/main" id="{4AC3ABB8-7DE2-4B0B-8C34-CBA153AE8686}"/>
                  </a:ext>
                </a:extLst>
              </p:cNvPr>
              <p:cNvSpPr>
                <a:spLocks/>
              </p:cNvSpPr>
              <p:nvPr/>
            </p:nvSpPr>
            <p:spPr bwMode="auto">
              <a:xfrm>
                <a:off x="418928" y="636910"/>
                <a:ext cx="146472" cy="163419"/>
              </a:xfrm>
              <a:custGeom>
                <a:avLst/>
                <a:gdLst>
                  <a:gd name="T0" fmla="*/ 73236 w 21600"/>
                  <a:gd name="T1" fmla="*/ 81710 h 21600"/>
                  <a:gd name="T2" fmla="*/ 73236 w 21600"/>
                  <a:gd name="T3" fmla="*/ 81710 h 21600"/>
                  <a:gd name="T4" fmla="*/ 73236 w 21600"/>
                  <a:gd name="T5" fmla="*/ 81710 h 21600"/>
                  <a:gd name="T6" fmla="*/ 73236 w 21600"/>
                  <a:gd name="T7" fmla="*/ 8171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96" y="553"/>
                    </a:moveTo>
                    <a:lnTo>
                      <a:pt x="3987" y="276"/>
                    </a:lnTo>
                    <a:lnTo>
                      <a:pt x="5316" y="0"/>
                    </a:lnTo>
                    <a:lnTo>
                      <a:pt x="9304" y="0"/>
                    </a:lnTo>
                    <a:lnTo>
                      <a:pt x="10633" y="3323"/>
                    </a:lnTo>
                    <a:lnTo>
                      <a:pt x="14289" y="3600"/>
                    </a:lnTo>
                    <a:lnTo>
                      <a:pt x="14289" y="2492"/>
                    </a:lnTo>
                    <a:lnTo>
                      <a:pt x="14621" y="1938"/>
                    </a:lnTo>
                    <a:lnTo>
                      <a:pt x="16947" y="1661"/>
                    </a:lnTo>
                    <a:lnTo>
                      <a:pt x="16947" y="2492"/>
                    </a:lnTo>
                    <a:lnTo>
                      <a:pt x="18609" y="2492"/>
                    </a:lnTo>
                    <a:lnTo>
                      <a:pt x="18609" y="4707"/>
                    </a:lnTo>
                    <a:lnTo>
                      <a:pt x="19273" y="5815"/>
                    </a:lnTo>
                    <a:lnTo>
                      <a:pt x="19273" y="7199"/>
                    </a:lnTo>
                    <a:lnTo>
                      <a:pt x="18941" y="7753"/>
                    </a:lnTo>
                    <a:lnTo>
                      <a:pt x="18941" y="8307"/>
                    </a:lnTo>
                    <a:lnTo>
                      <a:pt x="21267" y="8584"/>
                    </a:lnTo>
                    <a:lnTo>
                      <a:pt x="21267" y="12184"/>
                    </a:lnTo>
                    <a:lnTo>
                      <a:pt x="18609" y="12461"/>
                    </a:lnTo>
                    <a:lnTo>
                      <a:pt x="18609" y="18830"/>
                    </a:lnTo>
                    <a:lnTo>
                      <a:pt x="19273" y="19384"/>
                    </a:lnTo>
                    <a:lnTo>
                      <a:pt x="19606" y="19938"/>
                    </a:lnTo>
                    <a:lnTo>
                      <a:pt x="21599" y="21046"/>
                    </a:lnTo>
                    <a:lnTo>
                      <a:pt x="20270" y="21046"/>
                    </a:lnTo>
                    <a:lnTo>
                      <a:pt x="19273" y="21323"/>
                    </a:lnTo>
                    <a:lnTo>
                      <a:pt x="18276" y="21323"/>
                    </a:lnTo>
                    <a:lnTo>
                      <a:pt x="17612" y="21599"/>
                    </a:lnTo>
                    <a:lnTo>
                      <a:pt x="15286" y="21599"/>
                    </a:lnTo>
                    <a:lnTo>
                      <a:pt x="14621" y="21323"/>
                    </a:lnTo>
                    <a:lnTo>
                      <a:pt x="13624" y="21323"/>
                    </a:lnTo>
                    <a:lnTo>
                      <a:pt x="12959" y="21046"/>
                    </a:lnTo>
                    <a:lnTo>
                      <a:pt x="12627" y="20769"/>
                    </a:lnTo>
                    <a:lnTo>
                      <a:pt x="3987" y="20769"/>
                    </a:lnTo>
                    <a:lnTo>
                      <a:pt x="3655" y="20492"/>
                    </a:lnTo>
                    <a:lnTo>
                      <a:pt x="3323" y="19938"/>
                    </a:lnTo>
                    <a:lnTo>
                      <a:pt x="2990" y="19938"/>
                    </a:lnTo>
                    <a:lnTo>
                      <a:pt x="2658" y="19661"/>
                    </a:lnTo>
                    <a:lnTo>
                      <a:pt x="996" y="19661"/>
                    </a:lnTo>
                    <a:lnTo>
                      <a:pt x="0" y="19938"/>
                    </a:lnTo>
                    <a:lnTo>
                      <a:pt x="332" y="19384"/>
                    </a:lnTo>
                    <a:lnTo>
                      <a:pt x="664" y="17999"/>
                    </a:lnTo>
                    <a:lnTo>
                      <a:pt x="996" y="16338"/>
                    </a:lnTo>
                    <a:lnTo>
                      <a:pt x="1661" y="14953"/>
                    </a:lnTo>
                    <a:lnTo>
                      <a:pt x="1661" y="13569"/>
                    </a:lnTo>
                    <a:lnTo>
                      <a:pt x="2326" y="12461"/>
                    </a:lnTo>
                    <a:lnTo>
                      <a:pt x="2658" y="11353"/>
                    </a:lnTo>
                    <a:lnTo>
                      <a:pt x="3323" y="10523"/>
                    </a:lnTo>
                    <a:lnTo>
                      <a:pt x="3987" y="9415"/>
                    </a:lnTo>
                    <a:lnTo>
                      <a:pt x="4319" y="9415"/>
                    </a:lnTo>
                    <a:lnTo>
                      <a:pt x="4652" y="9138"/>
                    </a:lnTo>
                    <a:lnTo>
                      <a:pt x="4652" y="7476"/>
                    </a:lnTo>
                    <a:lnTo>
                      <a:pt x="3987" y="5261"/>
                    </a:lnTo>
                    <a:lnTo>
                      <a:pt x="2326" y="2215"/>
                    </a:lnTo>
                    <a:lnTo>
                      <a:pt x="996" y="1384"/>
                    </a:lnTo>
                    <a:lnTo>
                      <a:pt x="996" y="553"/>
                    </a:lnTo>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5" name="AutoShape 152">
                <a:extLst>
                  <a:ext uri="{FF2B5EF4-FFF2-40B4-BE49-F238E27FC236}">
                    <a16:creationId xmlns:a16="http://schemas.microsoft.com/office/drawing/2014/main" id="{6B451AEC-0343-4423-8098-B36566EE3D41}"/>
                  </a:ext>
                </a:extLst>
              </p:cNvPr>
              <p:cNvSpPr>
                <a:spLocks/>
              </p:cNvSpPr>
              <p:nvPr/>
            </p:nvSpPr>
            <p:spPr bwMode="auto">
              <a:xfrm>
                <a:off x="423025" y="471397"/>
                <a:ext cx="286798" cy="270269"/>
              </a:xfrm>
              <a:custGeom>
                <a:avLst/>
                <a:gdLst>
                  <a:gd name="T0" fmla="*/ 143399 w 21600"/>
                  <a:gd name="T1" fmla="*/ 135135 h 21600"/>
                  <a:gd name="T2" fmla="*/ 143399 w 21600"/>
                  <a:gd name="T3" fmla="*/ 135135 h 21600"/>
                  <a:gd name="T4" fmla="*/ 143399 w 21600"/>
                  <a:gd name="T5" fmla="*/ 135135 h 21600"/>
                  <a:gd name="T6" fmla="*/ 143399 w 21600"/>
                  <a:gd name="T7" fmla="*/ 13513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2725"/>
                    </a:moveTo>
                    <a:lnTo>
                      <a:pt x="2040" y="11218"/>
                    </a:lnTo>
                    <a:lnTo>
                      <a:pt x="2040" y="11051"/>
                    </a:lnTo>
                    <a:lnTo>
                      <a:pt x="2211" y="11051"/>
                    </a:lnTo>
                    <a:lnTo>
                      <a:pt x="2381" y="10883"/>
                    </a:lnTo>
                    <a:lnTo>
                      <a:pt x="2721" y="10716"/>
                    </a:lnTo>
                    <a:lnTo>
                      <a:pt x="3231" y="10883"/>
                    </a:lnTo>
                    <a:lnTo>
                      <a:pt x="3741" y="10883"/>
                    </a:lnTo>
                    <a:lnTo>
                      <a:pt x="3911" y="10716"/>
                    </a:lnTo>
                    <a:lnTo>
                      <a:pt x="4081" y="10381"/>
                    </a:lnTo>
                    <a:lnTo>
                      <a:pt x="4251" y="10381"/>
                    </a:lnTo>
                    <a:lnTo>
                      <a:pt x="4251" y="10046"/>
                    </a:lnTo>
                    <a:lnTo>
                      <a:pt x="4592" y="9544"/>
                    </a:lnTo>
                    <a:lnTo>
                      <a:pt x="4932" y="8874"/>
                    </a:lnTo>
                    <a:lnTo>
                      <a:pt x="5612" y="7199"/>
                    </a:lnTo>
                    <a:lnTo>
                      <a:pt x="5782" y="7032"/>
                    </a:lnTo>
                    <a:lnTo>
                      <a:pt x="5782" y="6697"/>
                    </a:lnTo>
                    <a:lnTo>
                      <a:pt x="5952" y="6195"/>
                    </a:lnTo>
                    <a:lnTo>
                      <a:pt x="5952" y="6027"/>
                    </a:lnTo>
                    <a:lnTo>
                      <a:pt x="6122" y="5860"/>
                    </a:lnTo>
                    <a:lnTo>
                      <a:pt x="6122" y="3348"/>
                    </a:lnTo>
                    <a:lnTo>
                      <a:pt x="6292" y="2846"/>
                    </a:lnTo>
                    <a:lnTo>
                      <a:pt x="6292" y="2679"/>
                    </a:lnTo>
                    <a:lnTo>
                      <a:pt x="6462" y="2511"/>
                    </a:lnTo>
                    <a:lnTo>
                      <a:pt x="6462" y="2009"/>
                    </a:lnTo>
                    <a:lnTo>
                      <a:pt x="6292" y="1674"/>
                    </a:lnTo>
                    <a:lnTo>
                      <a:pt x="6122" y="1506"/>
                    </a:lnTo>
                    <a:lnTo>
                      <a:pt x="6122" y="1172"/>
                    </a:lnTo>
                    <a:lnTo>
                      <a:pt x="6803" y="502"/>
                    </a:lnTo>
                    <a:lnTo>
                      <a:pt x="7143" y="502"/>
                    </a:lnTo>
                    <a:lnTo>
                      <a:pt x="7653" y="334"/>
                    </a:lnTo>
                    <a:lnTo>
                      <a:pt x="7653" y="502"/>
                    </a:lnTo>
                    <a:lnTo>
                      <a:pt x="7993" y="837"/>
                    </a:lnTo>
                    <a:lnTo>
                      <a:pt x="8163" y="1172"/>
                    </a:lnTo>
                    <a:lnTo>
                      <a:pt x="8163" y="1339"/>
                    </a:lnTo>
                    <a:lnTo>
                      <a:pt x="8333" y="1339"/>
                    </a:lnTo>
                    <a:lnTo>
                      <a:pt x="8503" y="1172"/>
                    </a:lnTo>
                    <a:lnTo>
                      <a:pt x="8844" y="1172"/>
                    </a:lnTo>
                    <a:lnTo>
                      <a:pt x="9354" y="1004"/>
                    </a:lnTo>
                    <a:lnTo>
                      <a:pt x="11055" y="1004"/>
                    </a:lnTo>
                    <a:lnTo>
                      <a:pt x="11395" y="837"/>
                    </a:lnTo>
                    <a:lnTo>
                      <a:pt x="15307" y="0"/>
                    </a:lnTo>
                    <a:lnTo>
                      <a:pt x="15307" y="167"/>
                    </a:lnTo>
                    <a:lnTo>
                      <a:pt x="15987" y="837"/>
                    </a:lnTo>
                    <a:lnTo>
                      <a:pt x="17007" y="1172"/>
                    </a:lnTo>
                    <a:lnTo>
                      <a:pt x="17177" y="1172"/>
                    </a:lnTo>
                    <a:lnTo>
                      <a:pt x="17348" y="1339"/>
                    </a:lnTo>
                    <a:lnTo>
                      <a:pt x="17688" y="1339"/>
                    </a:lnTo>
                    <a:lnTo>
                      <a:pt x="18028" y="1506"/>
                    </a:lnTo>
                    <a:lnTo>
                      <a:pt x="18368" y="2009"/>
                    </a:lnTo>
                    <a:lnTo>
                      <a:pt x="19388" y="2009"/>
                    </a:lnTo>
                    <a:lnTo>
                      <a:pt x="20069" y="2176"/>
                    </a:lnTo>
                    <a:lnTo>
                      <a:pt x="20749" y="2176"/>
                    </a:lnTo>
                    <a:lnTo>
                      <a:pt x="20749" y="2344"/>
                    </a:lnTo>
                    <a:lnTo>
                      <a:pt x="20579" y="2679"/>
                    </a:lnTo>
                    <a:lnTo>
                      <a:pt x="20579" y="3181"/>
                    </a:lnTo>
                    <a:lnTo>
                      <a:pt x="20239" y="3516"/>
                    </a:lnTo>
                    <a:lnTo>
                      <a:pt x="20239" y="4688"/>
                    </a:lnTo>
                    <a:lnTo>
                      <a:pt x="19899" y="5358"/>
                    </a:lnTo>
                    <a:lnTo>
                      <a:pt x="19729" y="5860"/>
                    </a:lnTo>
                    <a:lnTo>
                      <a:pt x="19559" y="6195"/>
                    </a:lnTo>
                    <a:lnTo>
                      <a:pt x="19559" y="8874"/>
                    </a:lnTo>
                    <a:lnTo>
                      <a:pt x="19899" y="9879"/>
                    </a:lnTo>
                    <a:lnTo>
                      <a:pt x="20239" y="11218"/>
                    </a:lnTo>
                    <a:lnTo>
                      <a:pt x="20409" y="12725"/>
                    </a:lnTo>
                    <a:lnTo>
                      <a:pt x="20749" y="14232"/>
                    </a:lnTo>
                    <a:lnTo>
                      <a:pt x="21089" y="15404"/>
                    </a:lnTo>
                    <a:lnTo>
                      <a:pt x="21259" y="16074"/>
                    </a:lnTo>
                    <a:lnTo>
                      <a:pt x="21259" y="16241"/>
                    </a:lnTo>
                    <a:lnTo>
                      <a:pt x="20069" y="16241"/>
                    </a:lnTo>
                    <a:lnTo>
                      <a:pt x="19729" y="16409"/>
                    </a:lnTo>
                    <a:lnTo>
                      <a:pt x="19388" y="16744"/>
                    </a:lnTo>
                    <a:lnTo>
                      <a:pt x="19218" y="17079"/>
                    </a:lnTo>
                    <a:lnTo>
                      <a:pt x="19218" y="17581"/>
                    </a:lnTo>
                    <a:lnTo>
                      <a:pt x="19559" y="18251"/>
                    </a:lnTo>
                    <a:lnTo>
                      <a:pt x="19729" y="18753"/>
                    </a:lnTo>
                    <a:lnTo>
                      <a:pt x="19899" y="19088"/>
                    </a:lnTo>
                    <a:lnTo>
                      <a:pt x="20069" y="19590"/>
                    </a:lnTo>
                    <a:lnTo>
                      <a:pt x="20239" y="19925"/>
                    </a:lnTo>
                    <a:lnTo>
                      <a:pt x="20409" y="20093"/>
                    </a:lnTo>
                    <a:lnTo>
                      <a:pt x="21599" y="20260"/>
                    </a:lnTo>
                    <a:lnTo>
                      <a:pt x="21599" y="21432"/>
                    </a:lnTo>
                    <a:lnTo>
                      <a:pt x="21259" y="21600"/>
                    </a:lnTo>
                    <a:lnTo>
                      <a:pt x="20239" y="21265"/>
                    </a:lnTo>
                    <a:lnTo>
                      <a:pt x="18878" y="20427"/>
                    </a:lnTo>
                    <a:lnTo>
                      <a:pt x="18198" y="19255"/>
                    </a:lnTo>
                    <a:lnTo>
                      <a:pt x="18198" y="19423"/>
                    </a:lnTo>
                    <a:lnTo>
                      <a:pt x="18028" y="19423"/>
                    </a:lnTo>
                    <a:lnTo>
                      <a:pt x="17858" y="19255"/>
                    </a:lnTo>
                    <a:lnTo>
                      <a:pt x="17688" y="19255"/>
                    </a:lnTo>
                    <a:lnTo>
                      <a:pt x="17518" y="19088"/>
                    </a:lnTo>
                    <a:lnTo>
                      <a:pt x="17518" y="18920"/>
                    </a:lnTo>
                    <a:lnTo>
                      <a:pt x="17348" y="19088"/>
                    </a:lnTo>
                    <a:lnTo>
                      <a:pt x="17348" y="19255"/>
                    </a:lnTo>
                    <a:lnTo>
                      <a:pt x="16327" y="19255"/>
                    </a:lnTo>
                    <a:lnTo>
                      <a:pt x="15477" y="19088"/>
                    </a:lnTo>
                    <a:lnTo>
                      <a:pt x="14456" y="18920"/>
                    </a:lnTo>
                    <a:lnTo>
                      <a:pt x="13946" y="18753"/>
                    </a:lnTo>
                    <a:lnTo>
                      <a:pt x="13776" y="18753"/>
                    </a:lnTo>
                    <a:lnTo>
                      <a:pt x="13606" y="18586"/>
                    </a:lnTo>
                    <a:lnTo>
                      <a:pt x="13436" y="18586"/>
                    </a:lnTo>
                    <a:lnTo>
                      <a:pt x="13436" y="18418"/>
                    </a:lnTo>
                    <a:lnTo>
                      <a:pt x="13266" y="18418"/>
                    </a:lnTo>
                    <a:lnTo>
                      <a:pt x="13096" y="18251"/>
                    </a:lnTo>
                    <a:lnTo>
                      <a:pt x="11055" y="18251"/>
                    </a:lnTo>
                    <a:lnTo>
                      <a:pt x="10544" y="18418"/>
                    </a:lnTo>
                    <a:lnTo>
                      <a:pt x="9354" y="18251"/>
                    </a:lnTo>
                    <a:lnTo>
                      <a:pt x="9354" y="17916"/>
                    </a:lnTo>
                    <a:lnTo>
                      <a:pt x="9524" y="17581"/>
                    </a:lnTo>
                    <a:lnTo>
                      <a:pt x="9524" y="16744"/>
                    </a:lnTo>
                    <a:lnTo>
                      <a:pt x="9184" y="16074"/>
                    </a:lnTo>
                    <a:lnTo>
                      <a:pt x="9184" y="14734"/>
                    </a:lnTo>
                    <a:lnTo>
                      <a:pt x="8333" y="14734"/>
                    </a:lnTo>
                    <a:lnTo>
                      <a:pt x="8333" y="14232"/>
                    </a:lnTo>
                    <a:lnTo>
                      <a:pt x="7143" y="14400"/>
                    </a:lnTo>
                    <a:lnTo>
                      <a:pt x="6973" y="14734"/>
                    </a:lnTo>
                    <a:lnTo>
                      <a:pt x="6973" y="15404"/>
                    </a:lnTo>
                    <a:lnTo>
                      <a:pt x="5102" y="15237"/>
                    </a:lnTo>
                    <a:lnTo>
                      <a:pt x="4422" y="13227"/>
                    </a:lnTo>
                    <a:lnTo>
                      <a:pt x="2381" y="13227"/>
                    </a:lnTo>
                    <a:lnTo>
                      <a:pt x="1700" y="13395"/>
                    </a:lnTo>
                    <a:lnTo>
                      <a:pt x="170" y="13562"/>
                    </a:lnTo>
                    <a:lnTo>
                      <a:pt x="0" y="12725"/>
                    </a:lnTo>
                    <a:lnTo>
                      <a:pt x="85" y="13479"/>
                    </a:lnTo>
                    <a:lnTo>
                      <a:pt x="0" y="1272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6" name="AutoShape 153">
                <a:extLst>
                  <a:ext uri="{FF2B5EF4-FFF2-40B4-BE49-F238E27FC236}">
                    <a16:creationId xmlns:a16="http://schemas.microsoft.com/office/drawing/2014/main" id="{CE288A33-20A7-403A-AE67-4C568696EACA}"/>
                  </a:ext>
                </a:extLst>
              </p:cNvPr>
              <p:cNvSpPr>
                <a:spLocks/>
              </p:cNvSpPr>
              <p:nvPr/>
            </p:nvSpPr>
            <p:spPr bwMode="auto">
              <a:xfrm>
                <a:off x="544914" y="672526"/>
                <a:ext cx="219196" cy="125707"/>
              </a:xfrm>
              <a:custGeom>
                <a:avLst/>
                <a:gdLst>
                  <a:gd name="T0" fmla="*/ 109598 w 21600"/>
                  <a:gd name="T1" fmla="*/ 62854 h 21600"/>
                  <a:gd name="T2" fmla="*/ 109598 w 21600"/>
                  <a:gd name="T3" fmla="*/ 62854 h 21600"/>
                  <a:gd name="T4" fmla="*/ 109598 w 21600"/>
                  <a:gd name="T5" fmla="*/ 62854 h 21600"/>
                  <a:gd name="T6" fmla="*/ 109598 w 21600"/>
                  <a:gd name="T7" fmla="*/ 6285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810" y="0"/>
                    </a:moveTo>
                    <a:lnTo>
                      <a:pt x="15810" y="359"/>
                    </a:lnTo>
                    <a:lnTo>
                      <a:pt x="14251" y="359"/>
                    </a:lnTo>
                    <a:lnTo>
                      <a:pt x="13806" y="719"/>
                    </a:lnTo>
                    <a:lnTo>
                      <a:pt x="13360" y="1439"/>
                    </a:lnTo>
                    <a:lnTo>
                      <a:pt x="13138" y="2159"/>
                    </a:lnTo>
                    <a:lnTo>
                      <a:pt x="13138" y="3239"/>
                    </a:lnTo>
                    <a:lnTo>
                      <a:pt x="13583" y="4679"/>
                    </a:lnTo>
                    <a:lnTo>
                      <a:pt x="13806" y="5760"/>
                    </a:lnTo>
                    <a:lnTo>
                      <a:pt x="14028" y="6479"/>
                    </a:lnTo>
                    <a:lnTo>
                      <a:pt x="14251" y="7559"/>
                    </a:lnTo>
                    <a:lnTo>
                      <a:pt x="14474" y="8280"/>
                    </a:lnTo>
                    <a:lnTo>
                      <a:pt x="14696" y="8640"/>
                    </a:lnTo>
                    <a:lnTo>
                      <a:pt x="16255" y="8999"/>
                    </a:lnTo>
                    <a:lnTo>
                      <a:pt x="16255" y="11520"/>
                    </a:lnTo>
                    <a:lnTo>
                      <a:pt x="15810" y="11880"/>
                    </a:lnTo>
                    <a:lnTo>
                      <a:pt x="14474" y="11160"/>
                    </a:lnTo>
                    <a:lnTo>
                      <a:pt x="12692" y="9359"/>
                    </a:lnTo>
                    <a:lnTo>
                      <a:pt x="11802" y="6839"/>
                    </a:lnTo>
                    <a:lnTo>
                      <a:pt x="11802" y="7199"/>
                    </a:lnTo>
                    <a:lnTo>
                      <a:pt x="11579" y="7199"/>
                    </a:lnTo>
                    <a:lnTo>
                      <a:pt x="11356" y="6839"/>
                    </a:lnTo>
                    <a:lnTo>
                      <a:pt x="11134" y="6839"/>
                    </a:lnTo>
                    <a:lnTo>
                      <a:pt x="10911" y="6479"/>
                    </a:lnTo>
                    <a:lnTo>
                      <a:pt x="10911" y="6120"/>
                    </a:lnTo>
                    <a:lnTo>
                      <a:pt x="10688" y="6479"/>
                    </a:lnTo>
                    <a:lnTo>
                      <a:pt x="10688" y="6839"/>
                    </a:lnTo>
                    <a:lnTo>
                      <a:pt x="9352" y="6839"/>
                    </a:lnTo>
                    <a:lnTo>
                      <a:pt x="8239" y="6479"/>
                    </a:lnTo>
                    <a:lnTo>
                      <a:pt x="6903" y="6120"/>
                    </a:lnTo>
                    <a:lnTo>
                      <a:pt x="6235" y="5760"/>
                    </a:lnTo>
                    <a:lnTo>
                      <a:pt x="6012" y="5760"/>
                    </a:lnTo>
                    <a:lnTo>
                      <a:pt x="5789" y="5399"/>
                    </a:lnTo>
                    <a:lnTo>
                      <a:pt x="5567" y="5399"/>
                    </a:lnTo>
                    <a:lnTo>
                      <a:pt x="5567" y="5039"/>
                    </a:lnTo>
                    <a:lnTo>
                      <a:pt x="5344" y="5039"/>
                    </a:lnTo>
                    <a:lnTo>
                      <a:pt x="5121" y="4679"/>
                    </a:lnTo>
                    <a:lnTo>
                      <a:pt x="2449" y="4679"/>
                    </a:lnTo>
                    <a:lnTo>
                      <a:pt x="1781" y="5039"/>
                    </a:lnTo>
                    <a:lnTo>
                      <a:pt x="1781" y="6839"/>
                    </a:lnTo>
                    <a:lnTo>
                      <a:pt x="1558" y="7559"/>
                    </a:lnTo>
                    <a:lnTo>
                      <a:pt x="1558" y="8640"/>
                    </a:lnTo>
                    <a:lnTo>
                      <a:pt x="1781" y="9359"/>
                    </a:lnTo>
                    <a:lnTo>
                      <a:pt x="1781" y="9719"/>
                    </a:lnTo>
                    <a:lnTo>
                      <a:pt x="0" y="10079"/>
                    </a:lnTo>
                    <a:lnTo>
                      <a:pt x="0" y="18359"/>
                    </a:lnTo>
                    <a:lnTo>
                      <a:pt x="222" y="18719"/>
                    </a:lnTo>
                    <a:lnTo>
                      <a:pt x="445" y="19439"/>
                    </a:lnTo>
                    <a:lnTo>
                      <a:pt x="890" y="20159"/>
                    </a:lnTo>
                    <a:lnTo>
                      <a:pt x="1336" y="20519"/>
                    </a:lnTo>
                    <a:lnTo>
                      <a:pt x="2004" y="21240"/>
                    </a:lnTo>
                    <a:lnTo>
                      <a:pt x="2226" y="21240"/>
                    </a:lnTo>
                    <a:lnTo>
                      <a:pt x="2672" y="20879"/>
                    </a:lnTo>
                    <a:lnTo>
                      <a:pt x="6012" y="20879"/>
                    </a:lnTo>
                    <a:lnTo>
                      <a:pt x="6680" y="21240"/>
                    </a:lnTo>
                    <a:lnTo>
                      <a:pt x="7348" y="21240"/>
                    </a:lnTo>
                    <a:lnTo>
                      <a:pt x="8016" y="21600"/>
                    </a:lnTo>
                    <a:lnTo>
                      <a:pt x="10020" y="21600"/>
                    </a:lnTo>
                    <a:lnTo>
                      <a:pt x="11356" y="21240"/>
                    </a:lnTo>
                    <a:lnTo>
                      <a:pt x="12247" y="20519"/>
                    </a:lnTo>
                    <a:lnTo>
                      <a:pt x="12692" y="18719"/>
                    </a:lnTo>
                    <a:lnTo>
                      <a:pt x="21377" y="15839"/>
                    </a:lnTo>
                    <a:lnTo>
                      <a:pt x="21377" y="11520"/>
                    </a:lnTo>
                    <a:lnTo>
                      <a:pt x="21154" y="10079"/>
                    </a:lnTo>
                    <a:lnTo>
                      <a:pt x="21600" y="8999"/>
                    </a:lnTo>
                    <a:lnTo>
                      <a:pt x="21600" y="8280"/>
                    </a:lnTo>
                    <a:lnTo>
                      <a:pt x="21154" y="6120"/>
                    </a:lnTo>
                    <a:lnTo>
                      <a:pt x="20486" y="3599"/>
                    </a:lnTo>
                    <a:lnTo>
                      <a:pt x="19373" y="1799"/>
                    </a:lnTo>
                    <a:lnTo>
                      <a:pt x="17814" y="719"/>
                    </a:lnTo>
                    <a:lnTo>
                      <a:pt x="1581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7" name="AutoShape 154">
                <a:extLst>
                  <a:ext uri="{FF2B5EF4-FFF2-40B4-BE49-F238E27FC236}">
                    <a16:creationId xmlns:a16="http://schemas.microsoft.com/office/drawing/2014/main" id="{3AF22A05-D358-4F00-B65A-CCEE2BC2E4F8}"/>
                  </a:ext>
                </a:extLst>
              </p:cNvPr>
              <p:cNvSpPr>
                <a:spLocks/>
              </p:cNvSpPr>
              <p:nvPr/>
            </p:nvSpPr>
            <p:spPr bwMode="auto">
              <a:xfrm>
                <a:off x="415855" y="785662"/>
                <a:ext cx="217148" cy="173894"/>
              </a:xfrm>
              <a:custGeom>
                <a:avLst/>
                <a:gdLst>
                  <a:gd name="T0" fmla="*/ 108574 w 21600"/>
                  <a:gd name="T1" fmla="*/ 86947 h 21600"/>
                  <a:gd name="T2" fmla="*/ 108574 w 21600"/>
                  <a:gd name="T3" fmla="*/ 86947 h 21600"/>
                  <a:gd name="T4" fmla="*/ 108574 w 21600"/>
                  <a:gd name="T5" fmla="*/ 86947 h 21600"/>
                  <a:gd name="T6" fmla="*/ 108574 w 21600"/>
                  <a:gd name="T7" fmla="*/ 869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4849" y="1301"/>
                    </a:moveTo>
                    <a:lnTo>
                      <a:pt x="13724" y="1301"/>
                    </a:lnTo>
                    <a:lnTo>
                      <a:pt x="13274" y="1561"/>
                    </a:lnTo>
                    <a:lnTo>
                      <a:pt x="12599" y="1561"/>
                    </a:lnTo>
                    <a:lnTo>
                      <a:pt x="11924" y="1821"/>
                    </a:lnTo>
                    <a:lnTo>
                      <a:pt x="10574" y="1821"/>
                    </a:lnTo>
                    <a:lnTo>
                      <a:pt x="9899" y="1561"/>
                    </a:lnTo>
                    <a:lnTo>
                      <a:pt x="9449" y="1561"/>
                    </a:lnTo>
                    <a:lnTo>
                      <a:pt x="8550" y="1040"/>
                    </a:lnTo>
                    <a:lnTo>
                      <a:pt x="2925" y="1040"/>
                    </a:lnTo>
                    <a:lnTo>
                      <a:pt x="2025" y="0"/>
                    </a:lnTo>
                    <a:lnTo>
                      <a:pt x="900" y="0"/>
                    </a:lnTo>
                    <a:lnTo>
                      <a:pt x="225" y="260"/>
                    </a:lnTo>
                    <a:lnTo>
                      <a:pt x="0" y="1301"/>
                    </a:lnTo>
                    <a:lnTo>
                      <a:pt x="225" y="1561"/>
                    </a:lnTo>
                    <a:lnTo>
                      <a:pt x="1350" y="4163"/>
                    </a:lnTo>
                    <a:lnTo>
                      <a:pt x="1800" y="5465"/>
                    </a:lnTo>
                    <a:lnTo>
                      <a:pt x="2025" y="7026"/>
                    </a:lnTo>
                    <a:lnTo>
                      <a:pt x="2249" y="7546"/>
                    </a:lnTo>
                    <a:lnTo>
                      <a:pt x="2700" y="9368"/>
                    </a:lnTo>
                    <a:lnTo>
                      <a:pt x="3150" y="11710"/>
                    </a:lnTo>
                    <a:lnTo>
                      <a:pt x="3825" y="14313"/>
                    </a:lnTo>
                    <a:lnTo>
                      <a:pt x="4724" y="16395"/>
                    </a:lnTo>
                    <a:lnTo>
                      <a:pt x="5174" y="17696"/>
                    </a:lnTo>
                    <a:lnTo>
                      <a:pt x="5400" y="17696"/>
                    </a:lnTo>
                    <a:lnTo>
                      <a:pt x="5400" y="18216"/>
                    </a:lnTo>
                    <a:lnTo>
                      <a:pt x="5850" y="19257"/>
                    </a:lnTo>
                    <a:lnTo>
                      <a:pt x="6300" y="19778"/>
                    </a:lnTo>
                    <a:lnTo>
                      <a:pt x="6524" y="20559"/>
                    </a:lnTo>
                    <a:lnTo>
                      <a:pt x="6750" y="21079"/>
                    </a:lnTo>
                    <a:lnTo>
                      <a:pt x="6750" y="21339"/>
                    </a:lnTo>
                    <a:lnTo>
                      <a:pt x="8100" y="20819"/>
                    </a:lnTo>
                    <a:lnTo>
                      <a:pt x="8324" y="20559"/>
                    </a:lnTo>
                    <a:lnTo>
                      <a:pt x="8324" y="20298"/>
                    </a:lnTo>
                    <a:lnTo>
                      <a:pt x="8550" y="20038"/>
                    </a:lnTo>
                    <a:lnTo>
                      <a:pt x="8550" y="19778"/>
                    </a:lnTo>
                    <a:lnTo>
                      <a:pt x="8774" y="19518"/>
                    </a:lnTo>
                    <a:lnTo>
                      <a:pt x="8999" y="19778"/>
                    </a:lnTo>
                    <a:lnTo>
                      <a:pt x="9224" y="19778"/>
                    </a:lnTo>
                    <a:lnTo>
                      <a:pt x="9224" y="21079"/>
                    </a:lnTo>
                    <a:lnTo>
                      <a:pt x="9449" y="21339"/>
                    </a:lnTo>
                    <a:lnTo>
                      <a:pt x="10574" y="21339"/>
                    </a:lnTo>
                    <a:lnTo>
                      <a:pt x="11024" y="21599"/>
                    </a:lnTo>
                    <a:lnTo>
                      <a:pt x="11699" y="21599"/>
                    </a:lnTo>
                    <a:lnTo>
                      <a:pt x="12599" y="21079"/>
                    </a:lnTo>
                    <a:lnTo>
                      <a:pt x="12824" y="20819"/>
                    </a:lnTo>
                    <a:lnTo>
                      <a:pt x="12824" y="7807"/>
                    </a:lnTo>
                    <a:lnTo>
                      <a:pt x="14399" y="7807"/>
                    </a:lnTo>
                    <a:lnTo>
                      <a:pt x="14399" y="2081"/>
                    </a:lnTo>
                    <a:lnTo>
                      <a:pt x="16199" y="2081"/>
                    </a:lnTo>
                    <a:lnTo>
                      <a:pt x="17549" y="1821"/>
                    </a:lnTo>
                    <a:lnTo>
                      <a:pt x="18449" y="2081"/>
                    </a:lnTo>
                    <a:lnTo>
                      <a:pt x="18899" y="2342"/>
                    </a:lnTo>
                    <a:lnTo>
                      <a:pt x="18899" y="2602"/>
                    </a:lnTo>
                    <a:lnTo>
                      <a:pt x="19124" y="2862"/>
                    </a:lnTo>
                    <a:lnTo>
                      <a:pt x="19349" y="2602"/>
                    </a:lnTo>
                    <a:lnTo>
                      <a:pt x="19799" y="2342"/>
                    </a:lnTo>
                    <a:lnTo>
                      <a:pt x="20475" y="2081"/>
                    </a:lnTo>
                    <a:lnTo>
                      <a:pt x="21374" y="1561"/>
                    </a:lnTo>
                    <a:lnTo>
                      <a:pt x="21599" y="1561"/>
                    </a:lnTo>
                    <a:lnTo>
                      <a:pt x="21149" y="1561"/>
                    </a:lnTo>
                    <a:lnTo>
                      <a:pt x="20024" y="1301"/>
                    </a:lnTo>
                    <a:lnTo>
                      <a:pt x="18674" y="1040"/>
                    </a:lnTo>
                    <a:lnTo>
                      <a:pt x="17549" y="1040"/>
                    </a:lnTo>
                    <a:lnTo>
                      <a:pt x="14849" y="1301"/>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8" name="AutoShape 155">
                <a:extLst>
                  <a:ext uri="{FF2B5EF4-FFF2-40B4-BE49-F238E27FC236}">
                    <a16:creationId xmlns:a16="http://schemas.microsoft.com/office/drawing/2014/main" id="{6013081D-5A39-4227-82D1-C2DBCFDF544F}"/>
                  </a:ext>
                </a:extLst>
              </p:cNvPr>
              <p:cNvSpPr>
                <a:spLocks/>
              </p:cNvSpPr>
              <p:nvPr/>
            </p:nvSpPr>
            <p:spPr bwMode="auto">
              <a:xfrm>
                <a:off x="859366" y="385498"/>
                <a:ext cx="131109" cy="171799"/>
              </a:xfrm>
              <a:custGeom>
                <a:avLst/>
                <a:gdLst>
                  <a:gd name="T0" fmla="*/ 65555 w 21600"/>
                  <a:gd name="T1" fmla="*/ 85900 h 21600"/>
                  <a:gd name="T2" fmla="*/ 65555 w 21600"/>
                  <a:gd name="T3" fmla="*/ 85900 h 21600"/>
                  <a:gd name="T4" fmla="*/ 65555 w 21600"/>
                  <a:gd name="T5" fmla="*/ 85900 h 21600"/>
                  <a:gd name="T6" fmla="*/ 65555 w 21600"/>
                  <a:gd name="T7" fmla="*/ 859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44" y="21599"/>
                    </a:moveTo>
                    <a:lnTo>
                      <a:pt x="5213" y="19492"/>
                    </a:lnTo>
                    <a:lnTo>
                      <a:pt x="5958" y="18965"/>
                    </a:lnTo>
                    <a:lnTo>
                      <a:pt x="7075" y="17912"/>
                    </a:lnTo>
                    <a:lnTo>
                      <a:pt x="9310" y="16595"/>
                    </a:lnTo>
                    <a:lnTo>
                      <a:pt x="11544" y="14751"/>
                    </a:lnTo>
                    <a:lnTo>
                      <a:pt x="15268" y="11063"/>
                    </a:lnTo>
                    <a:lnTo>
                      <a:pt x="17131" y="8692"/>
                    </a:lnTo>
                    <a:lnTo>
                      <a:pt x="18620" y="6585"/>
                    </a:lnTo>
                    <a:lnTo>
                      <a:pt x="19737" y="4741"/>
                    </a:lnTo>
                    <a:lnTo>
                      <a:pt x="20110" y="4214"/>
                    </a:lnTo>
                    <a:lnTo>
                      <a:pt x="21600" y="2370"/>
                    </a:lnTo>
                    <a:lnTo>
                      <a:pt x="21600" y="0"/>
                    </a:lnTo>
                    <a:lnTo>
                      <a:pt x="20110" y="0"/>
                    </a:lnTo>
                    <a:lnTo>
                      <a:pt x="19737" y="263"/>
                    </a:lnTo>
                    <a:lnTo>
                      <a:pt x="18993" y="263"/>
                    </a:lnTo>
                    <a:lnTo>
                      <a:pt x="18248" y="526"/>
                    </a:lnTo>
                    <a:lnTo>
                      <a:pt x="17131" y="526"/>
                    </a:lnTo>
                    <a:lnTo>
                      <a:pt x="14896" y="790"/>
                    </a:lnTo>
                    <a:lnTo>
                      <a:pt x="12289" y="1053"/>
                    </a:lnTo>
                    <a:lnTo>
                      <a:pt x="10055" y="1317"/>
                    </a:lnTo>
                    <a:lnTo>
                      <a:pt x="9310" y="1317"/>
                    </a:lnTo>
                    <a:lnTo>
                      <a:pt x="5213" y="1843"/>
                    </a:lnTo>
                    <a:lnTo>
                      <a:pt x="4841" y="1580"/>
                    </a:lnTo>
                    <a:lnTo>
                      <a:pt x="4468" y="1580"/>
                    </a:lnTo>
                    <a:lnTo>
                      <a:pt x="3724" y="1317"/>
                    </a:lnTo>
                    <a:lnTo>
                      <a:pt x="2606" y="2634"/>
                    </a:lnTo>
                    <a:lnTo>
                      <a:pt x="2979" y="2897"/>
                    </a:lnTo>
                    <a:lnTo>
                      <a:pt x="2606" y="3687"/>
                    </a:lnTo>
                    <a:lnTo>
                      <a:pt x="4468" y="4478"/>
                    </a:lnTo>
                    <a:lnTo>
                      <a:pt x="10427" y="6848"/>
                    </a:lnTo>
                    <a:lnTo>
                      <a:pt x="13034" y="7112"/>
                    </a:lnTo>
                    <a:lnTo>
                      <a:pt x="7448" y="12643"/>
                    </a:lnTo>
                    <a:lnTo>
                      <a:pt x="4468" y="13434"/>
                    </a:lnTo>
                    <a:lnTo>
                      <a:pt x="4096" y="14224"/>
                    </a:lnTo>
                    <a:lnTo>
                      <a:pt x="1117" y="14224"/>
                    </a:lnTo>
                    <a:lnTo>
                      <a:pt x="0" y="16068"/>
                    </a:lnTo>
                    <a:lnTo>
                      <a:pt x="0" y="20546"/>
                    </a:lnTo>
                    <a:lnTo>
                      <a:pt x="744" y="215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29" name="AutoShape 156">
                <a:extLst>
                  <a:ext uri="{FF2B5EF4-FFF2-40B4-BE49-F238E27FC236}">
                    <a16:creationId xmlns:a16="http://schemas.microsoft.com/office/drawing/2014/main" id="{3D8BB016-5EDC-450E-834D-7FDF576A558A}"/>
                  </a:ext>
                </a:extLst>
              </p:cNvPr>
              <p:cNvSpPr>
                <a:spLocks/>
              </p:cNvSpPr>
              <p:nvPr/>
            </p:nvSpPr>
            <p:spPr bwMode="auto">
              <a:xfrm>
                <a:off x="746696" y="486063"/>
                <a:ext cx="119841" cy="129897"/>
              </a:xfrm>
              <a:custGeom>
                <a:avLst/>
                <a:gdLst>
                  <a:gd name="T0" fmla="*/ 59921 w 21600"/>
                  <a:gd name="T1" fmla="*/ 64949 h 21600"/>
                  <a:gd name="T2" fmla="*/ 59921 w 21600"/>
                  <a:gd name="T3" fmla="*/ 64949 h 21600"/>
                  <a:gd name="T4" fmla="*/ 59921 w 21600"/>
                  <a:gd name="T5" fmla="*/ 64949 h 21600"/>
                  <a:gd name="T6" fmla="*/ 59921 w 21600"/>
                  <a:gd name="T7" fmla="*/ 6494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449" y="20206"/>
                    </a:moveTo>
                    <a:lnTo>
                      <a:pt x="16709" y="17419"/>
                    </a:lnTo>
                    <a:lnTo>
                      <a:pt x="20784" y="11845"/>
                    </a:lnTo>
                    <a:lnTo>
                      <a:pt x="21192" y="11845"/>
                    </a:lnTo>
                    <a:lnTo>
                      <a:pt x="20377" y="10451"/>
                    </a:lnTo>
                    <a:lnTo>
                      <a:pt x="20377" y="4529"/>
                    </a:lnTo>
                    <a:lnTo>
                      <a:pt x="21599" y="2090"/>
                    </a:lnTo>
                    <a:lnTo>
                      <a:pt x="21192" y="1045"/>
                    </a:lnTo>
                    <a:lnTo>
                      <a:pt x="17116" y="1741"/>
                    </a:lnTo>
                    <a:lnTo>
                      <a:pt x="15486" y="3135"/>
                    </a:lnTo>
                    <a:lnTo>
                      <a:pt x="11818" y="2787"/>
                    </a:lnTo>
                    <a:lnTo>
                      <a:pt x="8150" y="0"/>
                    </a:lnTo>
                    <a:lnTo>
                      <a:pt x="5298" y="0"/>
                    </a:lnTo>
                    <a:lnTo>
                      <a:pt x="4483" y="696"/>
                    </a:lnTo>
                    <a:lnTo>
                      <a:pt x="3260" y="696"/>
                    </a:lnTo>
                    <a:lnTo>
                      <a:pt x="1630" y="1045"/>
                    </a:lnTo>
                    <a:lnTo>
                      <a:pt x="2037" y="2090"/>
                    </a:lnTo>
                    <a:lnTo>
                      <a:pt x="2852" y="6967"/>
                    </a:lnTo>
                    <a:lnTo>
                      <a:pt x="0" y="9754"/>
                    </a:lnTo>
                    <a:lnTo>
                      <a:pt x="407" y="10103"/>
                    </a:lnTo>
                    <a:lnTo>
                      <a:pt x="815" y="10800"/>
                    </a:lnTo>
                    <a:lnTo>
                      <a:pt x="815" y="11496"/>
                    </a:lnTo>
                    <a:lnTo>
                      <a:pt x="1222" y="12193"/>
                    </a:lnTo>
                    <a:lnTo>
                      <a:pt x="407" y="13587"/>
                    </a:lnTo>
                    <a:lnTo>
                      <a:pt x="9373" y="19161"/>
                    </a:lnTo>
                    <a:lnTo>
                      <a:pt x="9781" y="19509"/>
                    </a:lnTo>
                    <a:lnTo>
                      <a:pt x="9781" y="19858"/>
                    </a:lnTo>
                    <a:lnTo>
                      <a:pt x="10188" y="20206"/>
                    </a:lnTo>
                    <a:lnTo>
                      <a:pt x="12633" y="21599"/>
                    </a:lnTo>
                    <a:lnTo>
                      <a:pt x="13449" y="20206"/>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0" name="AutoShape 157">
                <a:extLst>
                  <a:ext uri="{FF2B5EF4-FFF2-40B4-BE49-F238E27FC236}">
                    <a16:creationId xmlns:a16="http://schemas.microsoft.com/office/drawing/2014/main" id="{EE60B3AE-31C6-4E63-99E1-857CA556F60E}"/>
                  </a:ext>
                </a:extLst>
              </p:cNvPr>
              <p:cNvSpPr>
                <a:spLocks/>
              </p:cNvSpPr>
              <p:nvPr/>
            </p:nvSpPr>
            <p:spPr bwMode="auto">
              <a:xfrm>
                <a:off x="739526" y="305884"/>
                <a:ext cx="201783" cy="199035"/>
              </a:xfrm>
              <a:custGeom>
                <a:avLst/>
                <a:gdLst>
                  <a:gd name="T0" fmla="*/ 100892 w 21600"/>
                  <a:gd name="T1" fmla="*/ 99518 h 21600"/>
                  <a:gd name="T2" fmla="*/ 100892 w 21600"/>
                  <a:gd name="T3" fmla="*/ 99518 h 21600"/>
                  <a:gd name="T4" fmla="*/ 100892 w 21600"/>
                  <a:gd name="T5" fmla="*/ 99518 h 21600"/>
                  <a:gd name="T6" fmla="*/ 100892 w 21600"/>
                  <a:gd name="T7" fmla="*/ 9951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008" y="0"/>
                    </a:moveTo>
                    <a:lnTo>
                      <a:pt x="6795" y="1136"/>
                    </a:lnTo>
                    <a:lnTo>
                      <a:pt x="6552" y="1136"/>
                    </a:lnTo>
                    <a:lnTo>
                      <a:pt x="6310" y="1364"/>
                    </a:lnTo>
                    <a:lnTo>
                      <a:pt x="5824" y="1591"/>
                    </a:lnTo>
                    <a:lnTo>
                      <a:pt x="5582" y="2046"/>
                    </a:lnTo>
                    <a:lnTo>
                      <a:pt x="5096" y="2501"/>
                    </a:lnTo>
                    <a:lnTo>
                      <a:pt x="4853" y="2955"/>
                    </a:lnTo>
                    <a:lnTo>
                      <a:pt x="4368" y="3410"/>
                    </a:lnTo>
                    <a:lnTo>
                      <a:pt x="4125" y="4547"/>
                    </a:lnTo>
                    <a:lnTo>
                      <a:pt x="3155" y="6821"/>
                    </a:lnTo>
                    <a:lnTo>
                      <a:pt x="2912" y="7048"/>
                    </a:lnTo>
                    <a:lnTo>
                      <a:pt x="1941" y="7730"/>
                    </a:lnTo>
                    <a:lnTo>
                      <a:pt x="1456" y="8639"/>
                    </a:lnTo>
                    <a:lnTo>
                      <a:pt x="970" y="9322"/>
                    </a:lnTo>
                    <a:lnTo>
                      <a:pt x="485" y="10231"/>
                    </a:lnTo>
                    <a:lnTo>
                      <a:pt x="485" y="12959"/>
                    </a:lnTo>
                    <a:lnTo>
                      <a:pt x="0" y="13187"/>
                    </a:lnTo>
                    <a:lnTo>
                      <a:pt x="0" y="13869"/>
                    </a:lnTo>
                    <a:lnTo>
                      <a:pt x="485" y="14324"/>
                    </a:lnTo>
                    <a:lnTo>
                      <a:pt x="728" y="14324"/>
                    </a:lnTo>
                    <a:lnTo>
                      <a:pt x="1698" y="15233"/>
                    </a:lnTo>
                    <a:lnTo>
                      <a:pt x="2184" y="15915"/>
                    </a:lnTo>
                    <a:lnTo>
                      <a:pt x="2669" y="16370"/>
                    </a:lnTo>
                    <a:lnTo>
                      <a:pt x="2912" y="16825"/>
                    </a:lnTo>
                    <a:lnTo>
                      <a:pt x="3397" y="17279"/>
                    </a:lnTo>
                    <a:lnTo>
                      <a:pt x="3397" y="17507"/>
                    </a:lnTo>
                    <a:lnTo>
                      <a:pt x="3640" y="17507"/>
                    </a:lnTo>
                    <a:lnTo>
                      <a:pt x="3883" y="19553"/>
                    </a:lnTo>
                    <a:lnTo>
                      <a:pt x="5582" y="19553"/>
                    </a:lnTo>
                    <a:lnTo>
                      <a:pt x="7766" y="21372"/>
                    </a:lnTo>
                    <a:lnTo>
                      <a:pt x="9950" y="21600"/>
                    </a:lnTo>
                    <a:lnTo>
                      <a:pt x="10921" y="20690"/>
                    </a:lnTo>
                    <a:lnTo>
                      <a:pt x="13348" y="20235"/>
                    </a:lnTo>
                    <a:lnTo>
                      <a:pt x="13591" y="20917"/>
                    </a:lnTo>
                    <a:lnTo>
                      <a:pt x="15532" y="20917"/>
                    </a:lnTo>
                    <a:lnTo>
                      <a:pt x="15775" y="20235"/>
                    </a:lnTo>
                    <a:lnTo>
                      <a:pt x="17716" y="19553"/>
                    </a:lnTo>
                    <a:lnTo>
                      <a:pt x="21600" y="14778"/>
                    </a:lnTo>
                    <a:lnTo>
                      <a:pt x="19658" y="14551"/>
                    </a:lnTo>
                    <a:lnTo>
                      <a:pt x="15775" y="12505"/>
                    </a:lnTo>
                    <a:lnTo>
                      <a:pt x="14561" y="11823"/>
                    </a:lnTo>
                    <a:lnTo>
                      <a:pt x="14804" y="11141"/>
                    </a:lnTo>
                    <a:lnTo>
                      <a:pt x="14561" y="10913"/>
                    </a:lnTo>
                    <a:lnTo>
                      <a:pt x="12862" y="10458"/>
                    </a:lnTo>
                    <a:lnTo>
                      <a:pt x="12620" y="9094"/>
                    </a:lnTo>
                    <a:lnTo>
                      <a:pt x="13591" y="8185"/>
                    </a:lnTo>
                    <a:lnTo>
                      <a:pt x="13833" y="8412"/>
                    </a:lnTo>
                    <a:lnTo>
                      <a:pt x="14319" y="7957"/>
                    </a:lnTo>
                    <a:lnTo>
                      <a:pt x="14319" y="7503"/>
                    </a:lnTo>
                    <a:lnTo>
                      <a:pt x="14076" y="7275"/>
                    </a:lnTo>
                    <a:lnTo>
                      <a:pt x="13833" y="6821"/>
                    </a:lnTo>
                    <a:lnTo>
                      <a:pt x="12620" y="5684"/>
                    </a:lnTo>
                    <a:lnTo>
                      <a:pt x="11649" y="5002"/>
                    </a:lnTo>
                    <a:lnTo>
                      <a:pt x="11649" y="4774"/>
                    </a:lnTo>
                    <a:lnTo>
                      <a:pt x="11406" y="4547"/>
                    </a:lnTo>
                    <a:lnTo>
                      <a:pt x="10921" y="4319"/>
                    </a:lnTo>
                    <a:lnTo>
                      <a:pt x="9465" y="2955"/>
                    </a:lnTo>
                    <a:lnTo>
                      <a:pt x="9222" y="2273"/>
                    </a:lnTo>
                    <a:lnTo>
                      <a:pt x="8979" y="1818"/>
                    </a:lnTo>
                    <a:lnTo>
                      <a:pt x="8737" y="1591"/>
                    </a:lnTo>
                    <a:lnTo>
                      <a:pt x="8737" y="1364"/>
                    </a:lnTo>
                    <a:lnTo>
                      <a:pt x="8494" y="1136"/>
                    </a:lnTo>
                    <a:lnTo>
                      <a:pt x="8494" y="682"/>
                    </a:lnTo>
                    <a:lnTo>
                      <a:pt x="8008"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1" name="AutoShape 158">
                <a:extLst>
                  <a:ext uri="{FF2B5EF4-FFF2-40B4-BE49-F238E27FC236}">
                    <a16:creationId xmlns:a16="http://schemas.microsoft.com/office/drawing/2014/main" id="{90F18C27-8D5F-44BE-92D9-CE069E7974BF}"/>
                  </a:ext>
                </a:extLst>
              </p:cNvPr>
              <p:cNvSpPr>
                <a:spLocks/>
              </p:cNvSpPr>
              <p:nvPr/>
            </p:nvSpPr>
            <p:spPr bwMode="auto">
              <a:xfrm>
                <a:off x="685240" y="584532"/>
                <a:ext cx="27656" cy="33523"/>
              </a:xfrm>
              <a:custGeom>
                <a:avLst/>
                <a:gdLst>
                  <a:gd name="T0" fmla="*/ 13828 w 21600"/>
                  <a:gd name="T1" fmla="*/ 16762 h 21600"/>
                  <a:gd name="T2" fmla="*/ 13828 w 21600"/>
                  <a:gd name="T3" fmla="*/ 16762 h 21600"/>
                  <a:gd name="T4" fmla="*/ 13828 w 21600"/>
                  <a:gd name="T5" fmla="*/ 16762 h 21600"/>
                  <a:gd name="T6" fmla="*/ 13828 w 21600"/>
                  <a:gd name="T7" fmla="*/ 1676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199" y="0"/>
                    </a:moveTo>
                    <a:lnTo>
                      <a:pt x="16199" y="1350"/>
                    </a:lnTo>
                    <a:lnTo>
                      <a:pt x="14399" y="1350"/>
                    </a:lnTo>
                    <a:lnTo>
                      <a:pt x="10800" y="4050"/>
                    </a:lnTo>
                    <a:lnTo>
                      <a:pt x="8999" y="4050"/>
                    </a:lnTo>
                    <a:lnTo>
                      <a:pt x="8999" y="5400"/>
                    </a:lnTo>
                    <a:lnTo>
                      <a:pt x="5400" y="5400"/>
                    </a:lnTo>
                    <a:lnTo>
                      <a:pt x="1799" y="4050"/>
                    </a:lnTo>
                    <a:lnTo>
                      <a:pt x="0" y="4050"/>
                    </a:lnTo>
                    <a:lnTo>
                      <a:pt x="7199" y="21599"/>
                    </a:lnTo>
                    <a:lnTo>
                      <a:pt x="8999" y="20249"/>
                    </a:lnTo>
                    <a:lnTo>
                      <a:pt x="12599" y="18899"/>
                    </a:lnTo>
                    <a:lnTo>
                      <a:pt x="14399" y="16199"/>
                    </a:lnTo>
                    <a:lnTo>
                      <a:pt x="17999" y="13499"/>
                    </a:lnTo>
                    <a:lnTo>
                      <a:pt x="21599" y="8100"/>
                    </a:lnTo>
                    <a:lnTo>
                      <a:pt x="21599" y="6749"/>
                    </a:lnTo>
                    <a:lnTo>
                      <a:pt x="17999" y="4050"/>
                    </a:lnTo>
                    <a:lnTo>
                      <a:pt x="17999" y="2700"/>
                    </a:lnTo>
                    <a:lnTo>
                      <a:pt x="16199"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2" name="AutoShape 159">
                <a:extLst>
                  <a:ext uri="{FF2B5EF4-FFF2-40B4-BE49-F238E27FC236}">
                    <a16:creationId xmlns:a16="http://schemas.microsoft.com/office/drawing/2014/main" id="{5A415355-4CCC-4912-A4F2-013B9A5B5A5D}"/>
                  </a:ext>
                </a:extLst>
              </p:cNvPr>
              <p:cNvSpPr>
                <a:spLocks/>
              </p:cNvSpPr>
              <p:nvPr/>
            </p:nvSpPr>
            <p:spPr bwMode="auto">
              <a:xfrm>
                <a:off x="694458" y="563581"/>
                <a:ext cx="142375" cy="148753"/>
              </a:xfrm>
              <a:custGeom>
                <a:avLst/>
                <a:gdLst>
                  <a:gd name="T0" fmla="*/ 71188 w 21600"/>
                  <a:gd name="T1" fmla="*/ 74377 h 21600"/>
                  <a:gd name="T2" fmla="*/ 71188 w 21600"/>
                  <a:gd name="T3" fmla="*/ 74377 h 21600"/>
                  <a:gd name="T4" fmla="*/ 71188 w 21600"/>
                  <a:gd name="T5" fmla="*/ 74377 h 21600"/>
                  <a:gd name="T6" fmla="*/ 71188 w 21600"/>
                  <a:gd name="T7" fmla="*/ 7437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228" y="608"/>
                    </a:moveTo>
                    <a:lnTo>
                      <a:pt x="6857" y="608"/>
                    </a:lnTo>
                    <a:lnTo>
                      <a:pt x="6857" y="912"/>
                    </a:lnTo>
                    <a:lnTo>
                      <a:pt x="6514" y="1521"/>
                    </a:lnTo>
                    <a:lnTo>
                      <a:pt x="6514" y="1825"/>
                    </a:lnTo>
                    <a:lnTo>
                      <a:pt x="6171" y="2433"/>
                    </a:lnTo>
                    <a:lnTo>
                      <a:pt x="5485" y="2738"/>
                    </a:lnTo>
                    <a:lnTo>
                      <a:pt x="4799" y="2738"/>
                    </a:lnTo>
                    <a:lnTo>
                      <a:pt x="4114" y="2433"/>
                    </a:lnTo>
                    <a:lnTo>
                      <a:pt x="3771" y="1825"/>
                    </a:lnTo>
                    <a:lnTo>
                      <a:pt x="3428" y="1521"/>
                    </a:lnTo>
                    <a:lnTo>
                      <a:pt x="3085" y="912"/>
                    </a:lnTo>
                    <a:lnTo>
                      <a:pt x="3085" y="0"/>
                    </a:lnTo>
                    <a:lnTo>
                      <a:pt x="1714" y="304"/>
                    </a:lnTo>
                    <a:lnTo>
                      <a:pt x="1714" y="912"/>
                    </a:lnTo>
                    <a:lnTo>
                      <a:pt x="2057" y="1521"/>
                    </a:lnTo>
                    <a:lnTo>
                      <a:pt x="2057" y="2129"/>
                    </a:lnTo>
                    <a:lnTo>
                      <a:pt x="2399" y="2433"/>
                    </a:lnTo>
                    <a:lnTo>
                      <a:pt x="2057" y="2738"/>
                    </a:lnTo>
                    <a:lnTo>
                      <a:pt x="2057" y="3954"/>
                    </a:lnTo>
                    <a:lnTo>
                      <a:pt x="2399" y="4259"/>
                    </a:lnTo>
                    <a:lnTo>
                      <a:pt x="2742" y="4867"/>
                    </a:lnTo>
                    <a:lnTo>
                      <a:pt x="2742" y="5476"/>
                    </a:lnTo>
                    <a:lnTo>
                      <a:pt x="1714" y="6388"/>
                    </a:lnTo>
                    <a:lnTo>
                      <a:pt x="1028" y="7301"/>
                    </a:lnTo>
                    <a:lnTo>
                      <a:pt x="0" y="8214"/>
                    </a:lnTo>
                    <a:lnTo>
                      <a:pt x="1714" y="15819"/>
                    </a:lnTo>
                    <a:lnTo>
                      <a:pt x="2399" y="15819"/>
                    </a:lnTo>
                    <a:lnTo>
                      <a:pt x="2742" y="16123"/>
                    </a:lnTo>
                    <a:lnTo>
                      <a:pt x="3771" y="16123"/>
                    </a:lnTo>
                    <a:lnTo>
                      <a:pt x="4457" y="16428"/>
                    </a:lnTo>
                    <a:lnTo>
                      <a:pt x="8228" y="16428"/>
                    </a:lnTo>
                    <a:lnTo>
                      <a:pt x="9599" y="17645"/>
                    </a:lnTo>
                    <a:lnTo>
                      <a:pt x="10285" y="18861"/>
                    </a:lnTo>
                    <a:lnTo>
                      <a:pt x="10285" y="19166"/>
                    </a:lnTo>
                    <a:lnTo>
                      <a:pt x="10628" y="19470"/>
                    </a:lnTo>
                    <a:lnTo>
                      <a:pt x="10628" y="20078"/>
                    </a:lnTo>
                    <a:lnTo>
                      <a:pt x="10971" y="20991"/>
                    </a:lnTo>
                    <a:lnTo>
                      <a:pt x="11657" y="21600"/>
                    </a:lnTo>
                    <a:lnTo>
                      <a:pt x="13714" y="21600"/>
                    </a:lnTo>
                    <a:lnTo>
                      <a:pt x="14400" y="21295"/>
                    </a:lnTo>
                    <a:lnTo>
                      <a:pt x="14742" y="21600"/>
                    </a:lnTo>
                    <a:lnTo>
                      <a:pt x="18171" y="21600"/>
                    </a:lnTo>
                    <a:lnTo>
                      <a:pt x="21600" y="20383"/>
                    </a:lnTo>
                    <a:lnTo>
                      <a:pt x="18857" y="16428"/>
                    </a:lnTo>
                    <a:lnTo>
                      <a:pt x="18514" y="13690"/>
                    </a:lnTo>
                    <a:lnTo>
                      <a:pt x="18171" y="13690"/>
                    </a:lnTo>
                    <a:lnTo>
                      <a:pt x="17828" y="13385"/>
                    </a:lnTo>
                    <a:lnTo>
                      <a:pt x="17485" y="12777"/>
                    </a:lnTo>
                    <a:lnTo>
                      <a:pt x="17485" y="12169"/>
                    </a:lnTo>
                    <a:lnTo>
                      <a:pt x="17142" y="11560"/>
                    </a:lnTo>
                    <a:lnTo>
                      <a:pt x="17485" y="10647"/>
                    </a:lnTo>
                    <a:lnTo>
                      <a:pt x="18857" y="7605"/>
                    </a:lnTo>
                    <a:lnTo>
                      <a:pt x="16799" y="6692"/>
                    </a:lnTo>
                    <a:lnTo>
                      <a:pt x="16114" y="6084"/>
                    </a:lnTo>
                    <a:lnTo>
                      <a:pt x="16114" y="5476"/>
                    </a:lnTo>
                    <a:lnTo>
                      <a:pt x="8228" y="608"/>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3" name="AutoShape 160">
                <a:extLst>
                  <a:ext uri="{FF2B5EF4-FFF2-40B4-BE49-F238E27FC236}">
                    <a16:creationId xmlns:a16="http://schemas.microsoft.com/office/drawing/2014/main" id="{617B3D63-D9D0-44C2-BB63-7AF261A886F5}"/>
                  </a:ext>
                </a:extLst>
              </p:cNvPr>
              <p:cNvSpPr>
                <a:spLocks/>
              </p:cNvSpPr>
              <p:nvPr/>
            </p:nvSpPr>
            <p:spPr bwMode="auto">
              <a:xfrm>
                <a:off x="712895" y="703953"/>
                <a:ext cx="125987" cy="222081"/>
              </a:xfrm>
              <a:custGeom>
                <a:avLst/>
                <a:gdLst>
                  <a:gd name="T0" fmla="*/ 62994 w 21600"/>
                  <a:gd name="T1" fmla="*/ 111040 h 21600"/>
                  <a:gd name="T2" fmla="*/ 62994 w 21600"/>
                  <a:gd name="T3" fmla="*/ 111040 h 21600"/>
                  <a:gd name="T4" fmla="*/ 62994 w 21600"/>
                  <a:gd name="T5" fmla="*/ 111040 h 21600"/>
                  <a:gd name="T6" fmla="*/ 62994 w 21600"/>
                  <a:gd name="T7" fmla="*/ 11104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85" y="15894"/>
                    </a:moveTo>
                    <a:lnTo>
                      <a:pt x="1542" y="15079"/>
                    </a:lnTo>
                    <a:lnTo>
                      <a:pt x="3857" y="14264"/>
                    </a:lnTo>
                    <a:lnTo>
                      <a:pt x="5400" y="13041"/>
                    </a:lnTo>
                    <a:lnTo>
                      <a:pt x="5785" y="11411"/>
                    </a:lnTo>
                    <a:lnTo>
                      <a:pt x="5400" y="9781"/>
                    </a:lnTo>
                    <a:lnTo>
                      <a:pt x="5785" y="8354"/>
                    </a:lnTo>
                    <a:lnTo>
                      <a:pt x="3471" y="7743"/>
                    </a:lnTo>
                    <a:lnTo>
                      <a:pt x="1542" y="7335"/>
                    </a:lnTo>
                    <a:lnTo>
                      <a:pt x="1542" y="6724"/>
                    </a:lnTo>
                    <a:lnTo>
                      <a:pt x="8485" y="5909"/>
                    </a:lnTo>
                    <a:lnTo>
                      <a:pt x="8485" y="3464"/>
                    </a:lnTo>
                    <a:lnTo>
                      <a:pt x="8099" y="2649"/>
                    </a:lnTo>
                    <a:lnTo>
                      <a:pt x="8871" y="2037"/>
                    </a:lnTo>
                    <a:lnTo>
                      <a:pt x="9642" y="2852"/>
                    </a:lnTo>
                    <a:lnTo>
                      <a:pt x="10414" y="2852"/>
                    </a:lnTo>
                    <a:lnTo>
                      <a:pt x="10800" y="3464"/>
                    </a:lnTo>
                    <a:lnTo>
                      <a:pt x="11957" y="4075"/>
                    </a:lnTo>
                    <a:lnTo>
                      <a:pt x="12342" y="4075"/>
                    </a:lnTo>
                    <a:lnTo>
                      <a:pt x="12342" y="3260"/>
                    </a:lnTo>
                    <a:lnTo>
                      <a:pt x="11957" y="2649"/>
                    </a:lnTo>
                    <a:lnTo>
                      <a:pt x="11571" y="2649"/>
                    </a:lnTo>
                    <a:lnTo>
                      <a:pt x="10800" y="2241"/>
                    </a:lnTo>
                    <a:lnTo>
                      <a:pt x="10800" y="2037"/>
                    </a:lnTo>
                    <a:lnTo>
                      <a:pt x="10028" y="815"/>
                    </a:lnTo>
                    <a:lnTo>
                      <a:pt x="12342" y="815"/>
                    </a:lnTo>
                    <a:lnTo>
                      <a:pt x="13114" y="611"/>
                    </a:lnTo>
                    <a:lnTo>
                      <a:pt x="13499" y="815"/>
                    </a:lnTo>
                    <a:lnTo>
                      <a:pt x="17742" y="815"/>
                    </a:lnTo>
                    <a:lnTo>
                      <a:pt x="21214" y="0"/>
                    </a:lnTo>
                    <a:lnTo>
                      <a:pt x="21214" y="3667"/>
                    </a:lnTo>
                    <a:lnTo>
                      <a:pt x="21599" y="4075"/>
                    </a:lnTo>
                    <a:lnTo>
                      <a:pt x="21599" y="5909"/>
                    </a:lnTo>
                    <a:lnTo>
                      <a:pt x="20828" y="7132"/>
                    </a:lnTo>
                    <a:lnTo>
                      <a:pt x="19671" y="7743"/>
                    </a:lnTo>
                    <a:lnTo>
                      <a:pt x="18514" y="8150"/>
                    </a:lnTo>
                    <a:lnTo>
                      <a:pt x="17357" y="8354"/>
                    </a:lnTo>
                    <a:lnTo>
                      <a:pt x="16971" y="8354"/>
                    </a:lnTo>
                    <a:lnTo>
                      <a:pt x="15814" y="8762"/>
                    </a:lnTo>
                    <a:lnTo>
                      <a:pt x="15042" y="8966"/>
                    </a:lnTo>
                    <a:lnTo>
                      <a:pt x="13885" y="9577"/>
                    </a:lnTo>
                    <a:lnTo>
                      <a:pt x="13114" y="10188"/>
                    </a:lnTo>
                    <a:lnTo>
                      <a:pt x="11571" y="11003"/>
                    </a:lnTo>
                    <a:lnTo>
                      <a:pt x="10800" y="11207"/>
                    </a:lnTo>
                    <a:lnTo>
                      <a:pt x="9642" y="11615"/>
                    </a:lnTo>
                    <a:lnTo>
                      <a:pt x="8485" y="12837"/>
                    </a:lnTo>
                    <a:lnTo>
                      <a:pt x="8485" y="16098"/>
                    </a:lnTo>
                    <a:lnTo>
                      <a:pt x="8871" y="17116"/>
                    </a:lnTo>
                    <a:lnTo>
                      <a:pt x="8871" y="18747"/>
                    </a:lnTo>
                    <a:lnTo>
                      <a:pt x="8099" y="19154"/>
                    </a:lnTo>
                    <a:lnTo>
                      <a:pt x="5785" y="19766"/>
                    </a:lnTo>
                    <a:lnTo>
                      <a:pt x="4628" y="19969"/>
                    </a:lnTo>
                    <a:lnTo>
                      <a:pt x="3857" y="20377"/>
                    </a:lnTo>
                    <a:lnTo>
                      <a:pt x="3857" y="20988"/>
                    </a:lnTo>
                    <a:lnTo>
                      <a:pt x="4242" y="21192"/>
                    </a:lnTo>
                    <a:lnTo>
                      <a:pt x="4242" y="21396"/>
                    </a:lnTo>
                    <a:lnTo>
                      <a:pt x="3857" y="21599"/>
                    </a:lnTo>
                    <a:lnTo>
                      <a:pt x="2700" y="21599"/>
                    </a:lnTo>
                    <a:lnTo>
                      <a:pt x="2314" y="20784"/>
                    </a:lnTo>
                    <a:lnTo>
                      <a:pt x="1928" y="20173"/>
                    </a:lnTo>
                    <a:lnTo>
                      <a:pt x="1928" y="19766"/>
                    </a:lnTo>
                    <a:lnTo>
                      <a:pt x="1542" y="19562"/>
                    </a:lnTo>
                    <a:lnTo>
                      <a:pt x="1157" y="19562"/>
                    </a:lnTo>
                    <a:lnTo>
                      <a:pt x="1542" y="18543"/>
                    </a:lnTo>
                    <a:lnTo>
                      <a:pt x="1157" y="17728"/>
                    </a:lnTo>
                    <a:lnTo>
                      <a:pt x="771" y="17116"/>
                    </a:lnTo>
                    <a:lnTo>
                      <a:pt x="385" y="16709"/>
                    </a:lnTo>
                    <a:lnTo>
                      <a:pt x="0" y="16505"/>
                    </a:lnTo>
                    <a:lnTo>
                      <a:pt x="0" y="16301"/>
                    </a:lnTo>
                    <a:lnTo>
                      <a:pt x="385" y="15894"/>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4" name="AutoShape 161">
                <a:extLst>
                  <a:ext uri="{FF2B5EF4-FFF2-40B4-BE49-F238E27FC236}">
                    <a16:creationId xmlns:a16="http://schemas.microsoft.com/office/drawing/2014/main" id="{8863BCEC-06DB-4140-B729-832E5DFBEB9C}"/>
                  </a:ext>
                </a:extLst>
              </p:cNvPr>
              <p:cNvSpPr>
                <a:spLocks/>
              </p:cNvSpPr>
              <p:nvPr/>
            </p:nvSpPr>
            <p:spPr bwMode="auto">
              <a:xfrm>
                <a:off x="484482" y="871561"/>
                <a:ext cx="252997" cy="184370"/>
              </a:xfrm>
              <a:custGeom>
                <a:avLst/>
                <a:gdLst>
                  <a:gd name="T0" fmla="*/ 126499 w 21600"/>
                  <a:gd name="T1" fmla="*/ 92185 h 21600"/>
                  <a:gd name="T2" fmla="*/ 126499 w 21600"/>
                  <a:gd name="T3" fmla="*/ 92185 h 21600"/>
                  <a:gd name="T4" fmla="*/ 126499 w 21600"/>
                  <a:gd name="T5" fmla="*/ 92185 h 21600"/>
                  <a:gd name="T6" fmla="*/ 126499 w 21600"/>
                  <a:gd name="T7" fmla="*/ 9218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971" y="0"/>
                    </a:moveTo>
                    <a:lnTo>
                      <a:pt x="16778" y="490"/>
                    </a:lnTo>
                    <a:lnTo>
                      <a:pt x="16007" y="981"/>
                    </a:lnTo>
                    <a:lnTo>
                      <a:pt x="15814" y="1227"/>
                    </a:lnTo>
                    <a:lnTo>
                      <a:pt x="15621" y="1227"/>
                    </a:lnTo>
                    <a:lnTo>
                      <a:pt x="15428" y="1718"/>
                    </a:lnTo>
                    <a:lnTo>
                      <a:pt x="15235" y="1963"/>
                    </a:lnTo>
                    <a:lnTo>
                      <a:pt x="14657" y="2209"/>
                    </a:lnTo>
                    <a:lnTo>
                      <a:pt x="14271" y="2454"/>
                    </a:lnTo>
                    <a:lnTo>
                      <a:pt x="14078" y="2454"/>
                    </a:lnTo>
                    <a:lnTo>
                      <a:pt x="13885" y="2700"/>
                    </a:lnTo>
                    <a:lnTo>
                      <a:pt x="13500" y="2945"/>
                    </a:lnTo>
                    <a:lnTo>
                      <a:pt x="13114" y="3436"/>
                    </a:lnTo>
                    <a:lnTo>
                      <a:pt x="12921" y="4172"/>
                    </a:lnTo>
                    <a:lnTo>
                      <a:pt x="12342" y="5645"/>
                    </a:lnTo>
                    <a:lnTo>
                      <a:pt x="12342" y="5890"/>
                    </a:lnTo>
                    <a:lnTo>
                      <a:pt x="11957" y="5890"/>
                    </a:lnTo>
                    <a:lnTo>
                      <a:pt x="11571" y="5400"/>
                    </a:lnTo>
                    <a:lnTo>
                      <a:pt x="11378" y="5400"/>
                    </a:lnTo>
                    <a:lnTo>
                      <a:pt x="10992" y="4909"/>
                    </a:lnTo>
                    <a:lnTo>
                      <a:pt x="10221" y="4909"/>
                    </a:lnTo>
                    <a:lnTo>
                      <a:pt x="9835" y="5154"/>
                    </a:lnTo>
                    <a:lnTo>
                      <a:pt x="9642" y="5154"/>
                    </a:lnTo>
                    <a:lnTo>
                      <a:pt x="9449" y="5400"/>
                    </a:lnTo>
                    <a:lnTo>
                      <a:pt x="9449" y="5645"/>
                    </a:lnTo>
                    <a:lnTo>
                      <a:pt x="9257" y="6136"/>
                    </a:lnTo>
                    <a:lnTo>
                      <a:pt x="9064" y="6381"/>
                    </a:lnTo>
                    <a:lnTo>
                      <a:pt x="9064" y="6872"/>
                    </a:lnTo>
                    <a:lnTo>
                      <a:pt x="8485" y="7609"/>
                    </a:lnTo>
                    <a:lnTo>
                      <a:pt x="7714" y="8100"/>
                    </a:lnTo>
                    <a:lnTo>
                      <a:pt x="7135" y="8345"/>
                    </a:lnTo>
                    <a:lnTo>
                      <a:pt x="6171" y="8345"/>
                    </a:lnTo>
                    <a:lnTo>
                      <a:pt x="5978" y="7854"/>
                    </a:lnTo>
                    <a:lnTo>
                      <a:pt x="6171" y="7609"/>
                    </a:lnTo>
                    <a:lnTo>
                      <a:pt x="6364" y="7118"/>
                    </a:lnTo>
                    <a:lnTo>
                      <a:pt x="6557" y="6872"/>
                    </a:lnTo>
                    <a:lnTo>
                      <a:pt x="6557" y="6136"/>
                    </a:lnTo>
                    <a:lnTo>
                      <a:pt x="6171" y="4663"/>
                    </a:lnTo>
                    <a:lnTo>
                      <a:pt x="5785" y="4418"/>
                    </a:lnTo>
                    <a:lnTo>
                      <a:pt x="5400" y="3927"/>
                    </a:lnTo>
                    <a:lnTo>
                      <a:pt x="5207" y="3927"/>
                    </a:lnTo>
                    <a:lnTo>
                      <a:pt x="5207" y="9818"/>
                    </a:lnTo>
                    <a:lnTo>
                      <a:pt x="5014" y="9818"/>
                    </a:lnTo>
                    <a:lnTo>
                      <a:pt x="4821" y="10063"/>
                    </a:lnTo>
                    <a:lnTo>
                      <a:pt x="2507" y="10063"/>
                    </a:lnTo>
                    <a:lnTo>
                      <a:pt x="2314" y="9818"/>
                    </a:lnTo>
                    <a:lnTo>
                      <a:pt x="2121" y="9327"/>
                    </a:lnTo>
                    <a:lnTo>
                      <a:pt x="2121" y="8590"/>
                    </a:lnTo>
                    <a:lnTo>
                      <a:pt x="1928" y="8590"/>
                    </a:lnTo>
                    <a:lnTo>
                      <a:pt x="1928" y="8345"/>
                    </a:lnTo>
                    <a:lnTo>
                      <a:pt x="1542" y="8345"/>
                    </a:lnTo>
                    <a:lnTo>
                      <a:pt x="1157" y="9572"/>
                    </a:lnTo>
                    <a:lnTo>
                      <a:pt x="0" y="10063"/>
                    </a:lnTo>
                    <a:lnTo>
                      <a:pt x="771" y="13499"/>
                    </a:lnTo>
                    <a:lnTo>
                      <a:pt x="1928" y="15463"/>
                    </a:lnTo>
                    <a:lnTo>
                      <a:pt x="1928" y="19881"/>
                    </a:lnTo>
                    <a:lnTo>
                      <a:pt x="2700" y="20618"/>
                    </a:lnTo>
                    <a:lnTo>
                      <a:pt x="3664" y="21109"/>
                    </a:lnTo>
                    <a:lnTo>
                      <a:pt x="5400" y="21599"/>
                    </a:lnTo>
                    <a:lnTo>
                      <a:pt x="5785" y="21599"/>
                    </a:lnTo>
                    <a:lnTo>
                      <a:pt x="6750" y="21109"/>
                    </a:lnTo>
                    <a:lnTo>
                      <a:pt x="7907" y="20372"/>
                    </a:lnTo>
                    <a:lnTo>
                      <a:pt x="8871" y="20127"/>
                    </a:lnTo>
                    <a:lnTo>
                      <a:pt x="11185" y="20127"/>
                    </a:lnTo>
                    <a:lnTo>
                      <a:pt x="12342" y="19636"/>
                    </a:lnTo>
                    <a:lnTo>
                      <a:pt x="13692" y="18899"/>
                    </a:lnTo>
                    <a:lnTo>
                      <a:pt x="14850" y="17427"/>
                    </a:lnTo>
                    <a:lnTo>
                      <a:pt x="15042" y="16936"/>
                    </a:lnTo>
                    <a:lnTo>
                      <a:pt x="15235" y="16690"/>
                    </a:lnTo>
                    <a:lnTo>
                      <a:pt x="16778" y="14236"/>
                    </a:lnTo>
                    <a:lnTo>
                      <a:pt x="17935" y="12763"/>
                    </a:lnTo>
                    <a:lnTo>
                      <a:pt x="17935" y="12518"/>
                    </a:lnTo>
                    <a:lnTo>
                      <a:pt x="18128" y="12272"/>
                    </a:lnTo>
                    <a:lnTo>
                      <a:pt x="18321" y="11781"/>
                    </a:lnTo>
                    <a:lnTo>
                      <a:pt x="18707" y="11536"/>
                    </a:lnTo>
                    <a:lnTo>
                      <a:pt x="18899" y="11045"/>
                    </a:lnTo>
                    <a:lnTo>
                      <a:pt x="19092" y="10800"/>
                    </a:lnTo>
                    <a:lnTo>
                      <a:pt x="19092" y="10554"/>
                    </a:lnTo>
                    <a:lnTo>
                      <a:pt x="19285" y="10554"/>
                    </a:lnTo>
                    <a:lnTo>
                      <a:pt x="19478" y="10309"/>
                    </a:lnTo>
                    <a:lnTo>
                      <a:pt x="19864" y="10063"/>
                    </a:lnTo>
                    <a:lnTo>
                      <a:pt x="20828" y="8836"/>
                    </a:lnTo>
                    <a:lnTo>
                      <a:pt x="20828" y="8590"/>
                    </a:lnTo>
                    <a:lnTo>
                      <a:pt x="21021" y="8345"/>
                    </a:lnTo>
                    <a:lnTo>
                      <a:pt x="21214" y="7609"/>
                    </a:lnTo>
                    <a:lnTo>
                      <a:pt x="21599" y="6627"/>
                    </a:lnTo>
                    <a:lnTo>
                      <a:pt x="21599" y="6381"/>
                    </a:lnTo>
                    <a:lnTo>
                      <a:pt x="20635" y="6381"/>
                    </a:lnTo>
                    <a:lnTo>
                      <a:pt x="20635" y="4909"/>
                    </a:lnTo>
                    <a:lnTo>
                      <a:pt x="20250" y="3927"/>
                    </a:lnTo>
                    <a:lnTo>
                      <a:pt x="20057" y="3681"/>
                    </a:lnTo>
                    <a:lnTo>
                      <a:pt x="20250" y="3190"/>
                    </a:lnTo>
                    <a:lnTo>
                      <a:pt x="20250" y="2454"/>
                    </a:lnTo>
                    <a:lnTo>
                      <a:pt x="20057" y="1718"/>
                    </a:lnTo>
                    <a:lnTo>
                      <a:pt x="20057" y="981"/>
                    </a:lnTo>
                    <a:lnTo>
                      <a:pt x="19671" y="490"/>
                    </a:lnTo>
                    <a:lnTo>
                      <a:pt x="19478" y="0"/>
                    </a:lnTo>
                    <a:lnTo>
                      <a:pt x="16971"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5" name="AutoShape 162">
                <a:extLst>
                  <a:ext uri="{FF2B5EF4-FFF2-40B4-BE49-F238E27FC236}">
                    <a16:creationId xmlns:a16="http://schemas.microsoft.com/office/drawing/2014/main" id="{C14F082A-23EF-4A7B-B959-83678847EAD1}"/>
                  </a:ext>
                </a:extLst>
              </p:cNvPr>
              <p:cNvSpPr>
                <a:spLocks/>
              </p:cNvSpPr>
              <p:nvPr/>
            </p:nvSpPr>
            <p:spPr bwMode="auto">
              <a:xfrm>
                <a:off x="712895" y="902987"/>
                <a:ext cx="15365" cy="29333"/>
              </a:xfrm>
              <a:custGeom>
                <a:avLst/>
                <a:gdLst>
                  <a:gd name="T0" fmla="*/ 7683 w 21600"/>
                  <a:gd name="T1" fmla="*/ 14667 h 21600"/>
                  <a:gd name="T2" fmla="*/ 7683 w 21600"/>
                  <a:gd name="T3" fmla="*/ 14667 h 21600"/>
                  <a:gd name="T4" fmla="*/ 7683 w 21600"/>
                  <a:gd name="T5" fmla="*/ 14667 h 21600"/>
                  <a:gd name="T6" fmla="*/ 7683 w 21600"/>
                  <a:gd name="T7" fmla="*/ 146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171" y="1542"/>
                    </a:moveTo>
                    <a:lnTo>
                      <a:pt x="9257" y="1542"/>
                    </a:lnTo>
                    <a:lnTo>
                      <a:pt x="9257" y="0"/>
                    </a:lnTo>
                    <a:lnTo>
                      <a:pt x="9257" y="1542"/>
                    </a:lnTo>
                    <a:lnTo>
                      <a:pt x="12342" y="1542"/>
                    </a:lnTo>
                    <a:lnTo>
                      <a:pt x="12342" y="3085"/>
                    </a:lnTo>
                    <a:lnTo>
                      <a:pt x="15428" y="4628"/>
                    </a:lnTo>
                    <a:lnTo>
                      <a:pt x="18514" y="7714"/>
                    </a:lnTo>
                    <a:lnTo>
                      <a:pt x="18514" y="10800"/>
                    </a:lnTo>
                    <a:lnTo>
                      <a:pt x="21600" y="16971"/>
                    </a:lnTo>
                    <a:lnTo>
                      <a:pt x="15428" y="20057"/>
                    </a:lnTo>
                    <a:lnTo>
                      <a:pt x="9257" y="21600"/>
                    </a:lnTo>
                    <a:lnTo>
                      <a:pt x="3085" y="18514"/>
                    </a:lnTo>
                    <a:lnTo>
                      <a:pt x="3085" y="16971"/>
                    </a:lnTo>
                    <a:lnTo>
                      <a:pt x="0" y="13885"/>
                    </a:lnTo>
                    <a:lnTo>
                      <a:pt x="0" y="6171"/>
                    </a:lnTo>
                    <a:lnTo>
                      <a:pt x="6171" y="154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6" name="AutoShape 163">
                <a:extLst>
                  <a:ext uri="{FF2B5EF4-FFF2-40B4-BE49-F238E27FC236}">
                    <a16:creationId xmlns:a16="http://schemas.microsoft.com/office/drawing/2014/main" id="{893C2857-63BA-4D82-BAF6-ECE9F0BFDA25}"/>
                  </a:ext>
                </a:extLst>
              </p:cNvPr>
              <p:cNvSpPr>
                <a:spLocks/>
              </p:cNvSpPr>
              <p:nvPr/>
            </p:nvSpPr>
            <p:spPr bwMode="auto">
              <a:xfrm>
                <a:off x="647341" y="951175"/>
                <a:ext cx="24584" cy="27237"/>
              </a:xfrm>
              <a:custGeom>
                <a:avLst/>
                <a:gdLst>
                  <a:gd name="T0" fmla="*/ 12292 w 21600"/>
                  <a:gd name="T1" fmla="*/ 13619 h 21600"/>
                  <a:gd name="T2" fmla="*/ 12292 w 21600"/>
                  <a:gd name="T3" fmla="*/ 13619 h 21600"/>
                  <a:gd name="T4" fmla="*/ 12292 w 21600"/>
                  <a:gd name="T5" fmla="*/ 13619 h 21600"/>
                  <a:gd name="T6" fmla="*/ 12292 w 21600"/>
                  <a:gd name="T7" fmla="*/ 136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969"/>
                    </a:moveTo>
                    <a:lnTo>
                      <a:pt x="3927" y="4984"/>
                    </a:lnTo>
                    <a:lnTo>
                      <a:pt x="3927" y="3323"/>
                    </a:lnTo>
                    <a:lnTo>
                      <a:pt x="5890" y="1661"/>
                    </a:lnTo>
                    <a:lnTo>
                      <a:pt x="7854" y="1661"/>
                    </a:lnTo>
                    <a:lnTo>
                      <a:pt x="11781" y="0"/>
                    </a:lnTo>
                    <a:lnTo>
                      <a:pt x="21600" y="6646"/>
                    </a:lnTo>
                    <a:lnTo>
                      <a:pt x="15709" y="14953"/>
                    </a:lnTo>
                    <a:lnTo>
                      <a:pt x="13745" y="16615"/>
                    </a:lnTo>
                    <a:lnTo>
                      <a:pt x="13745" y="18276"/>
                    </a:lnTo>
                    <a:lnTo>
                      <a:pt x="11781" y="19938"/>
                    </a:lnTo>
                    <a:lnTo>
                      <a:pt x="11781" y="21599"/>
                    </a:lnTo>
                    <a:lnTo>
                      <a:pt x="7854" y="21599"/>
                    </a:lnTo>
                    <a:lnTo>
                      <a:pt x="0" y="996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7" name="AutoShape 164">
                <a:extLst>
                  <a:ext uri="{FF2B5EF4-FFF2-40B4-BE49-F238E27FC236}">
                    <a16:creationId xmlns:a16="http://schemas.microsoft.com/office/drawing/2014/main" id="{7CA772C6-6209-4EF3-B00E-097A17957A62}"/>
                  </a:ext>
                </a:extLst>
              </p:cNvPr>
              <p:cNvSpPr>
                <a:spLocks/>
              </p:cNvSpPr>
              <p:nvPr/>
            </p:nvSpPr>
            <p:spPr bwMode="auto">
              <a:xfrm>
                <a:off x="633002" y="770996"/>
                <a:ext cx="113695" cy="100566"/>
              </a:xfrm>
              <a:custGeom>
                <a:avLst/>
                <a:gdLst>
                  <a:gd name="T0" fmla="*/ 56848 w 21600"/>
                  <a:gd name="T1" fmla="*/ 50283 h 21600"/>
                  <a:gd name="T2" fmla="*/ 56848 w 21600"/>
                  <a:gd name="T3" fmla="*/ 50283 h 21600"/>
                  <a:gd name="T4" fmla="*/ 56848 w 21600"/>
                  <a:gd name="T5" fmla="*/ 50283 h 21600"/>
                  <a:gd name="T6" fmla="*/ 56848 w 21600"/>
                  <a:gd name="T7" fmla="*/ 5028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5849"/>
                    </a:moveTo>
                    <a:lnTo>
                      <a:pt x="3888" y="5849"/>
                    </a:lnTo>
                    <a:lnTo>
                      <a:pt x="6480" y="4949"/>
                    </a:lnTo>
                    <a:lnTo>
                      <a:pt x="7344" y="3599"/>
                    </a:lnTo>
                    <a:lnTo>
                      <a:pt x="7776" y="2699"/>
                    </a:lnTo>
                    <a:lnTo>
                      <a:pt x="7776" y="2249"/>
                    </a:lnTo>
                    <a:lnTo>
                      <a:pt x="16848" y="0"/>
                    </a:lnTo>
                    <a:lnTo>
                      <a:pt x="16848" y="1799"/>
                    </a:lnTo>
                    <a:lnTo>
                      <a:pt x="19008" y="2699"/>
                    </a:lnTo>
                    <a:lnTo>
                      <a:pt x="21599" y="4049"/>
                    </a:lnTo>
                    <a:lnTo>
                      <a:pt x="21168" y="7199"/>
                    </a:lnTo>
                    <a:lnTo>
                      <a:pt x="21599" y="10800"/>
                    </a:lnTo>
                    <a:lnTo>
                      <a:pt x="21168" y="14400"/>
                    </a:lnTo>
                    <a:lnTo>
                      <a:pt x="19440" y="17099"/>
                    </a:lnTo>
                    <a:lnTo>
                      <a:pt x="16848" y="19349"/>
                    </a:lnTo>
                    <a:lnTo>
                      <a:pt x="15552" y="20700"/>
                    </a:lnTo>
                    <a:lnTo>
                      <a:pt x="15120" y="21600"/>
                    </a:lnTo>
                    <a:lnTo>
                      <a:pt x="9072" y="21600"/>
                    </a:lnTo>
                    <a:lnTo>
                      <a:pt x="8640" y="21150"/>
                    </a:lnTo>
                    <a:lnTo>
                      <a:pt x="8208" y="20249"/>
                    </a:lnTo>
                    <a:lnTo>
                      <a:pt x="7344" y="19799"/>
                    </a:lnTo>
                    <a:lnTo>
                      <a:pt x="6480" y="19799"/>
                    </a:lnTo>
                    <a:lnTo>
                      <a:pt x="5616" y="18899"/>
                    </a:lnTo>
                    <a:lnTo>
                      <a:pt x="5616" y="17999"/>
                    </a:lnTo>
                    <a:lnTo>
                      <a:pt x="5184" y="17099"/>
                    </a:lnTo>
                    <a:lnTo>
                      <a:pt x="4320" y="16649"/>
                    </a:lnTo>
                    <a:lnTo>
                      <a:pt x="4320" y="16199"/>
                    </a:lnTo>
                    <a:lnTo>
                      <a:pt x="3456" y="14400"/>
                    </a:lnTo>
                    <a:lnTo>
                      <a:pt x="864" y="10349"/>
                    </a:lnTo>
                    <a:lnTo>
                      <a:pt x="0" y="5849"/>
                    </a:lnTo>
                    <a:lnTo>
                      <a:pt x="0" y="6299"/>
                    </a:lnTo>
                    <a:lnTo>
                      <a:pt x="432" y="7199"/>
                    </a:lnTo>
                    <a:lnTo>
                      <a:pt x="432" y="8549"/>
                    </a:lnTo>
                    <a:lnTo>
                      <a:pt x="1296" y="11249"/>
                    </a:lnTo>
                    <a:lnTo>
                      <a:pt x="1728" y="12149"/>
                    </a:lnTo>
                    <a:lnTo>
                      <a:pt x="2592" y="13049"/>
                    </a:lnTo>
                    <a:lnTo>
                      <a:pt x="3024" y="13949"/>
                    </a:lnTo>
                    <a:lnTo>
                      <a:pt x="3456" y="14400"/>
                    </a:lnTo>
                    <a:lnTo>
                      <a:pt x="4320" y="16199"/>
                    </a:lnTo>
                    <a:lnTo>
                      <a:pt x="4320" y="16649"/>
                    </a:lnTo>
                    <a:lnTo>
                      <a:pt x="5184" y="17099"/>
                    </a:lnTo>
                    <a:lnTo>
                      <a:pt x="6048" y="18899"/>
                    </a:lnTo>
                    <a:lnTo>
                      <a:pt x="6048" y="19349"/>
                    </a:lnTo>
                    <a:lnTo>
                      <a:pt x="6480" y="19799"/>
                    </a:lnTo>
                    <a:lnTo>
                      <a:pt x="7344" y="19799"/>
                    </a:lnTo>
                    <a:lnTo>
                      <a:pt x="8208" y="20249"/>
                    </a:lnTo>
                    <a:lnTo>
                      <a:pt x="8640" y="21150"/>
                    </a:lnTo>
                    <a:lnTo>
                      <a:pt x="9072" y="21600"/>
                    </a:lnTo>
                    <a:lnTo>
                      <a:pt x="0" y="584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8" name="AutoShape 165">
                <a:extLst>
                  <a:ext uri="{FF2B5EF4-FFF2-40B4-BE49-F238E27FC236}">
                    <a16:creationId xmlns:a16="http://schemas.microsoft.com/office/drawing/2014/main" id="{DE9A2CA6-470A-4C6E-BD78-ED04BBBA5BB8}"/>
                  </a:ext>
                </a:extLst>
              </p:cNvPr>
              <p:cNvSpPr>
                <a:spLocks/>
              </p:cNvSpPr>
              <p:nvPr/>
            </p:nvSpPr>
            <p:spPr bwMode="auto">
              <a:xfrm>
                <a:off x="72723" y="184368"/>
                <a:ext cx="237633" cy="209511"/>
              </a:xfrm>
              <a:custGeom>
                <a:avLst/>
                <a:gdLst>
                  <a:gd name="T0" fmla="*/ 118817 w 21600"/>
                  <a:gd name="T1" fmla="*/ 104756 h 21600"/>
                  <a:gd name="T2" fmla="*/ 118817 w 21600"/>
                  <a:gd name="T3" fmla="*/ 104756 h 21600"/>
                  <a:gd name="T4" fmla="*/ 118817 w 21600"/>
                  <a:gd name="T5" fmla="*/ 104756 h 21600"/>
                  <a:gd name="T6" fmla="*/ 118817 w 21600"/>
                  <a:gd name="T7" fmla="*/ 10475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668" y="0"/>
                    </a:moveTo>
                    <a:lnTo>
                      <a:pt x="7405" y="0"/>
                    </a:lnTo>
                    <a:lnTo>
                      <a:pt x="7405" y="215"/>
                    </a:lnTo>
                    <a:lnTo>
                      <a:pt x="8022" y="12312"/>
                    </a:lnTo>
                    <a:lnTo>
                      <a:pt x="8228" y="12744"/>
                    </a:lnTo>
                    <a:lnTo>
                      <a:pt x="8228" y="12960"/>
                    </a:lnTo>
                    <a:lnTo>
                      <a:pt x="8434" y="13392"/>
                    </a:lnTo>
                    <a:lnTo>
                      <a:pt x="8434" y="13824"/>
                    </a:lnTo>
                    <a:lnTo>
                      <a:pt x="7817" y="14688"/>
                    </a:lnTo>
                    <a:lnTo>
                      <a:pt x="2468" y="14040"/>
                    </a:lnTo>
                    <a:lnTo>
                      <a:pt x="2057" y="14472"/>
                    </a:lnTo>
                    <a:lnTo>
                      <a:pt x="1851" y="14472"/>
                    </a:lnTo>
                    <a:lnTo>
                      <a:pt x="1645" y="14256"/>
                    </a:lnTo>
                    <a:lnTo>
                      <a:pt x="1440" y="14256"/>
                    </a:lnTo>
                    <a:lnTo>
                      <a:pt x="1234" y="14472"/>
                    </a:lnTo>
                    <a:lnTo>
                      <a:pt x="1234" y="15552"/>
                    </a:lnTo>
                    <a:lnTo>
                      <a:pt x="822" y="15552"/>
                    </a:lnTo>
                    <a:lnTo>
                      <a:pt x="822" y="15984"/>
                    </a:lnTo>
                    <a:lnTo>
                      <a:pt x="617" y="16200"/>
                    </a:lnTo>
                    <a:lnTo>
                      <a:pt x="411" y="16632"/>
                    </a:lnTo>
                    <a:lnTo>
                      <a:pt x="0" y="16632"/>
                    </a:lnTo>
                    <a:lnTo>
                      <a:pt x="0" y="17712"/>
                    </a:lnTo>
                    <a:lnTo>
                      <a:pt x="205" y="18144"/>
                    </a:lnTo>
                    <a:lnTo>
                      <a:pt x="205" y="19008"/>
                    </a:lnTo>
                    <a:lnTo>
                      <a:pt x="411" y="19008"/>
                    </a:lnTo>
                    <a:lnTo>
                      <a:pt x="617" y="19224"/>
                    </a:lnTo>
                    <a:lnTo>
                      <a:pt x="1028" y="19224"/>
                    </a:lnTo>
                    <a:lnTo>
                      <a:pt x="1851" y="19656"/>
                    </a:lnTo>
                    <a:lnTo>
                      <a:pt x="3085" y="19656"/>
                    </a:lnTo>
                    <a:lnTo>
                      <a:pt x="3085" y="19008"/>
                    </a:lnTo>
                    <a:lnTo>
                      <a:pt x="3291" y="19008"/>
                    </a:lnTo>
                    <a:lnTo>
                      <a:pt x="3702" y="18792"/>
                    </a:lnTo>
                    <a:lnTo>
                      <a:pt x="3908" y="18792"/>
                    </a:lnTo>
                    <a:lnTo>
                      <a:pt x="4320" y="19008"/>
                    </a:lnTo>
                    <a:lnTo>
                      <a:pt x="4525" y="19224"/>
                    </a:lnTo>
                    <a:lnTo>
                      <a:pt x="4525" y="19656"/>
                    </a:lnTo>
                    <a:lnTo>
                      <a:pt x="5142" y="20952"/>
                    </a:lnTo>
                    <a:lnTo>
                      <a:pt x="5760" y="21384"/>
                    </a:lnTo>
                    <a:lnTo>
                      <a:pt x="6171" y="21600"/>
                    </a:lnTo>
                    <a:lnTo>
                      <a:pt x="6582" y="21600"/>
                    </a:lnTo>
                    <a:lnTo>
                      <a:pt x="7200" y="21384"/>
                    </a:lnTo>
                    <a:lnTo>
                      <a:pt x="7611" y="21168"/>
                    </a:lnTo>
                    <a:lnTo>
                      <a:pt x="8022" y="20736"/>
                    </a:lnTo>
                    <a:lnTo>
                      <a:pt x="8434" y="20736"/>
                    </a:lnTo>
                    <a:lnTo>
                      <a:pt x="8640" y="21168"/>
                    </a:lnTo>
                    <a:lnTo>
                      <a:pt x="8845" y="21168"/>
                    </a:lnTo>
                    <a:lnTo>
                      <a:pt x="9051" y="21384"/>
                    </a:lnTo>
                    <a:lnTo>
                      <a:pt x="9462" y="20952"/>
                    </a:lnTo>
                    <a:lnTo>
                      <a:pt x="9462" y="20520"/>
                    </a:lnTo>
                    <a:lnTo>
                      <a:pt x="9668" y="20088"/>
                    </a:lnTo>
                    <a:lnTo>
                      <a:pt x="9874" y="19440"/>
                    </a:lnTo>
                    <a:lnTo>
                      <a:pt x="10285" y="18576"/>
                    </a:lnTo>
                    <a:lnTo>
                      <a:pt x="10491" y="18360"/>
                    </a:lnTo>
                    <a:lnTo>
                      <a:pt x="10491" y="18144"/>
                    </a:lnTo>
                    <a:lnTo>
                      <a:pt x="10902" y="17928"/>
                    </a:lnTo>
                    <a:lnTo>
                      <a:pt x="11108" y="17712"/>
                    </a:lnTo>
                    <a:lnTo>
                      <a:pt x="12342" y="17712"/>
                    </a:lnTo>
                    <a:lnTo>
                      <a:pt x="14400" y="17280"/>
                    </a:lnTo>
                    <a:lnTo>
                      <a:pt x="15222" y="16848"/>
                    </a:lnTo>
                    <a:lnTo>
                      <a:pt x="15634" y="16200"/>
                    </a:lnTo>
                    <a:lnTo>
                      <a:pt x="17280" y="16200"/>
                    </a:lnTo>
                    <a:lnTo>
                      <a:pt x="18102" y="15984"/>
                    </a:lnTo>
                    <a:lnTo>
                      <a:pt x="18514" y="15984"/>
                    </a:lnTo>
                    <a:lnTo>
                      <a:pt x="19131" y="15335"/>
                    </a:lnTo>
                    <a:lnTo>
                      <a:pt x="19748" y="14904"/>
                    </a:lnTo>
                    <a:lnTo>
                      <a:pt x="20160" y="14256"/>
                    </a:lnTo>
                    <a:lnTo>
                      <a:pt x="20777" y="12960"/>
                    </a:lnTo>
                    <a:lnTo>
                      <a:pt x="20982" y="11664"/>
                    </a:lnTo>
                    <a:lnTo>
                      <a:pt x="21394" y="9936"/>
                    </a:lnTo>
                    <a:lnTo>
                      <a:pt x="21599" y="7775"/>
                    </a:lnTo>
                    <a:lnTo>
                      <a:pt x="20777" y="7991"/>
                    </a:lnTo>
                    <a:lnTo>
                      <a:pt x="20365" y="6264"/>
                    </a:lnTo>
                    <a:lnTo>
                      <a:pt x="17485" y="6264"/>
                    </a:lnTo>
                    <a:lnTo>
                      <a:pt x="9668" y="0"/>
                    </a:lnTo>
                    <a:lnTo>
                      <a:pt x="15840" y="4859"/>
                    </a:lnTo>
                    <a:lnTo>
                      <a:pt x="13062" y="2591"/>
                    </a:lnTo>
                    <a:lnTo>
                      <a:pt x="9668"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39" name="AutoShape 166">
                <a:extLst>
                  <a:ext uri="{FF2B5EF4-FFF2-40B4-BE49-F238E27FC236}">
                    <a16:creationId xmlns:a16="http://schemas.microsoft.com/office/drawing/2014/main" id="{1B681096-BCD5-4A88-ACBC-BDB0F6A592BB}"/>
                  </a:ext>
                </a:extLst>
              </p:cNvPr>
              <p:cNvSpPr>
                <a:spLocks/>
              </p:cNvSpPr>
              <p:nvPr/>
            </p:nvSpPr>
            <p:spPr bwMode="auto">
              <a:xfrm>
                <a:off x="624807" y="100564"/>
                <a:ext cx="155691" cy="157134"/>
              </a:xfrm>
              <a:custGeom>
                <a:avLst/>
                <a:gdLst>
                  <a:gd name="T0" fmla="*/ 77846 w 21600"/>
                  <a:gd name="T1" fmla="*/ 78567 h 21600"/>
                  <a:gd name="T2" fmla="*/ 77846 w 21600"/>
                  <a:gd name="T3" fmla="*/ 78567 h 21600"/>
                  <a:gd name="T4" fmla="*/ 77846 w 21600"/>
                  <a:gd name="T5" fmla="*/ 78567 h 21600"/>
                  <a:gd name="T6" fmla="*/ 77846 w 21600"/>
                  <a:gd name="T7" fmla="*/ 785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21600"/>
                    </a:moveTo>
                    <a:lnTo>
                      <a:pt x="0" y="0"/>
                    </a:lnTo>
                    <a:lnTo>
                      <a:pt x="313" y="0"/>
                    </a:lnTo>
                    <a:lnTo>
                      <a:pt x="939" y="287"/>
                    </a:lnTo>
                    <a:lnTo>
                      <a:pt x="3443" y="287"/>
                    </a:lnTo>
                    <a:lnTo>
                      <a:pt x="4069" y="575"/>
                    </a:lnTo>
                    <a:lnTo>
                      <a:pt x="4382" y="575"/>
                    </a:lnTo>
                    <a:lnTo>
                      <a:pt x="4695" y="863"/>
                    </a:lnTo>
                    <a:lnTo>
                      <a:pt x="5947" y="1439"/>
                    </a:lnTo>
                    <a:lnTo>
                      <a:pt x="6886" y="1439"/>
                    </a:lnTo>
                    <a:lnTo>
                      <a:pt x="10643" y="575"/>
                    </a:lnTo>
                    <a:lnTo>
                      <a:pt x="10956" y="575"/>
                    </a:lnTo>
                    <a:lnTo>
                      <a:pt x="11269" y="287"/>
                    </a:lnTo>
                    <a:lnTo>
                      <a:pt x="11895" y="287"/>
                    </a:lnTo>
                    <a:lnTo>
                      <a:pt x="12521" y="575"/>
                    </a:lnTo>
                    <a:lnTo>
                      <a:pt x="13460" y="863"/>
                    </a:lnTo>
                    <a:lnTo>
                      <a:pt x="13460" y="2015"/>
                    </a:lnTo>
                    <a:lnTo>
                      <a:pt x="13773" y="2879"/>
                    </a:lnTo>
                    <a:lnTo>
                      <a:pt x="14399" y="3743"/>
                    </a:lnTo>
                    <a:lnTo>
                      <a:pt x="14399" y="4319"/>
                    </a:lnTo>
                    <a:lnTo>
                      <a:pt x="15339" y="5759"/>
                    </a:lnTo>
                    <a:lnTo>
                      <a:pt x="16591" y="8063"/>
                    </a:lnTo>
                    <a:lnTo>
                      <a:pt x="19095" y="13247"/>
                    </a:lnTo>
                    <a:lnTo>
                      <a:pt x="20347" y="15551"/>
                    </a:lnTo>
                    <a:lnTo>
                      <a:pt x="21286" y="17567"/>
                    </a:lnTo>
                    <a:lnTo>
                      <a:pt x="21600" y="18431"/>
                    </a:lnTo>
                    <a:lnTo>
                      <a:pt x="21600" y="18719"/>
                    </a:lnTo>
                    <a:lnTo>
                      <a:pt x="21286" y="19007"/>
                    </a:lnTo>
                    <a:lnTo>
                      <a:pt x="20660" y="19871"/>
                    </a:lnTo>
                    <a:lnTo>
                      <a:pt x="18782" y="21023"/>
                    </a:lnTo>
                    <a:lnTo>
                      <a:pt x="17217" y="21600"/>
                    </a:lnTo>
                    <a:lnTo>
                      <a:pt x="0" y="216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0" name="AutoShape 167">
                <a:extLst>
                  <a:ext uri="{FF2B5EF4-FFF2-40B4-BE49-F238E27FC236}">
                    <a16:creationId xmlns:a16="http://schemas.microsoft.com/office/drawing/2014/main" id="{2631FD3F-8C5B-407D-8334-69D90AF3BA09}"/>
                  </a:ext>
                </a:extLst>
              </p:cNvPr>
              <p:cNvSpPr>
                <a:spLocks/>
              </p:cNvSpPr>
              <p:nvPr/>
            </p:nvSpPr>
            <p:spPr bwMode="auto">
              <a:xfrm>
                <a:off x="721089" y="104754"/>
                <a:ext cx="46094" cy="52379"/>
              </a:xfrm>
              <a:custGeom>
                <a:avLst/>
                <a:gdLst>
                  <a:gd name="T0" fmla="*/ 23047 w 21600"/>
                  <a:gd name="T1" fmla="*/ 26190 h 21600"/>
                  <a:gd name="T2" fmla="*/ 23047 w 21600"/>
                  <a:gd name="T3" fmla="*/ 26190 h 21600"/>
                  <a:gd name="T4" fmla="*/ 23047 w 21600"/>
                  <a:gd name="T5" fmla="*/ 26190 h 21600"/>
                  <a:gd name="T6" fmla="*/ 23047 w 21600"/>
                  <a:gd name="T7" fmla="*/ 2619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0" y="4319"/>
                    </a:lnTo>
                    <a:lnTo>
                      <a:pt x="1080" y="5184"/>
                    </a:lnTo>
                    <a:lnTo>
                      <a:pt x="1080" y="6912"/>
                    </a:lnTo>
                    <a:lnTo>
                      <a:pt x="4320" y="12096"/>
                    </a:lnTo>
                    <a:lnTo>
                      <a:pt x="7559" y="14688"/>
                    </a:lnTo>
                    <a:lnTo>
                      <a:pt x="8639" y="16416"/>
                    </a:lnTo>
                    <a:lnTo>
                      <a:pt x="11880" y="18144"/>
                    </a:lnTo>
                    <a:lnTo>
                      <a:pt x="14040" y="19008"/>
                    </a:lnTo>
                    <a:lnTo>
                      <a:pt x="17279" y="21600"/>
                    </a:lnTo>
                    <a:lnTo>
                      <a:pt x="18359" y="21600"/>
                    </a:lnTo>
                    <a:lnTo>
                      <a:pt x="19439" y="20736"/>
                    </a:lnTo>
                    <a:lnTo>
                      <a:pt x="20519" y="19008"/>
                    </a:lnTo>
                    <a:lnTo>
                      <a:pt x="21599" y="13824"/>
                    </a:lnTo>
                    <a:lnTo>
                      <a:pt x="20519" y="12096"/>
                    </a:lnTo>
                    <a:lnTo>
                      <a:pt x="14040" y="3455"/>
                    </a:lnTo>
                    <a:lnTo>
                      <a:pt x="11880" y="0"/>
                    </a:lnTo>
                    <a:lnTo>
                      <a:pt x="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1" name="AutoShape 168">
                <a:extLst>
                  <a:ext uri="{FF2B5EF4-FFF2-40B4-BE49-F238E27FC236}">
                    <a16:creationId xmlns:a16="http://schemas.microsoft.com/office/drawing/2014/main" id="{38EF7518-B41B-4808-BEC7-23773E940C6A}"/>
                  </a:ext>
                </a:extLst>
              </p:cNvPr>
              <p:cNvSpPr>
                <a:spLocks/>
              </p:cNvSpPr>
              <p:nvPr/>
            </p:nvSpPr>
            <p:spPr bwMode="auto">
              <a:xfrm>
                <a:off x="877803" y="706048"/>
                <a:ext cx="97308" cy="190655"/>
              </a:xfrm>
              <a:custGeom>
                <a:avLst/>
                <a:gdLst>
                  <a:gd name="T0" fmla="*/ 48654 w 21600"/>
                  <a:gd name="T1" fmla="*/ 95328 h 21600"/>
                  <a:gd name="T2" fmla="*/ 48654 w 21600"/>
                  <a:gd name="T3" fmla="*/ 95328 h 21600"/>
                  <a:gd name="T4" fmla="*/ 48654 w 21600"/>
                  <a:gd name="T5" fmla="*/ 95328 h 21600"/>
                  <a:gd name="T6" fmla="*/ 48654 w 21600"/>
                  <a:gd name="T7" fmla="*/ 9532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590" y="0"/>
                    </a:moveTo>
                    <a:lnTo>
                      <a:pt x="19088" y="237"/>
                    </a:lnTo>
                    <a:lnTo>
                      <a:pt x="17079" y="712"/>
                    </a:lnTo>
                    <a:lnTo>
                      <a:pt x="16074" y="1424"/>
                    </a:lnTo>
                    <a:lnTo>
                      <a:pt x="15572" y="2373"/>
                    </a:lnTo>
                    <a:lnTo>
                      <a:pt x="15069" y="2373"/>
                    </a:lnTo>
                    <a:lnTo>
                      <a:pt x="11051" y="4272"/>
                    </a:lnTo>
                    <a:lnTo>
                      <a:pt x="10046" y="4984"/>
                    </a:lnTo>
                    <a:lnTo>
                      <a:pt x="9544" y="5459"/>
                    </a:lnTo>
                    <a:lnTo>
                      <a:pt x="8539" y="5934"/>
                    </a:lnTo>
                    <a:lnTo>
                      <a:pt x="7534" y="6171"/>
                    </a:lnTo>
                    <a:lnTo>
                      <a:pt x="7032" y="6408"/>
                    </a:lnTo>
                    <a:lnTo>
                      <a:pt x="4018" y="6408"/>
                    </a:lnTo>
                    <a:lnTo>
                      <a:pt x="2511" y="7120"/>
                    </a:lnTo>
                    <a:lnTo>
                      <a:pt x="1506" y="8070"/>
                    </a:lnTo>
                    <a:lnTo>
                      <a:pt x="1506" y="10443"/>
                    </a:lnTo>
                    <a:lnTo>
                      <a:pt x="1004" y="10681"/>
                    </a:lnTo>
                    <a:lnTo>
                      <a:pt x="1506" y="10681"/>
                    </a:lnTo>
                    <a:lnTo>
                      <a:pt x="1506" y="10918"/>
                    </a:lnTo>
                    <a:lnTo>
                      <a:pt x="2009" y="10918"/>
                    </a:lnTo>
                    <a:lnTo>
                      <a:pt x="3013" y="11393"/>
                    </a:lnTo>
                    <a:lnTo>
                      <a:pt x="3516" y="11868"/>
                    </a:lnTo>
                    <a:lnTo>
                      <a:pt x="3516" y="12580"/>
                    </a:lnTo>
                    <a:lnTo>
                      <a:pt x="2009" y="13292"/>
                    </a:lnTo>
                    <a:lnTo>
                      <a:pt x="502" y="14716"/>
                    </a:lnTo>
                    <a:lnTo>
                      <a:pt x="0" y="16378"/>
                    </a:lnTo>
                    <a:lnTo>
                      <a:pt x="0" y="18276"/>
                    </a:lnTo>
                    <a:lnTo>
                      <a:pt x="1506" y="20413"/>
                    </a:lnTo>
                    <a:lnTo>
                      <a:pt x="5525" y="20413"/>
                    </a:lnTo>
                    <a:lnTo>
                      <a:pt x="5023" y="20650"/>
                    </a:lnTo>
                    <a:lnTo>
                      <a:pt x="7032" y="21599"/>
                    </a:lnTo>
                    <a:lnTo>
                      <a:pt x="10046" y="21599"/>
                    </a:lnTo>
                    <a:lnTo>
                      <a:pt x="11051" y="21125"/>
                    </a:lnTo>
                    <a:lnTo>
                      <a:pt x="11553" y="20413"/>
                    </a:lnTo>
                    <a:lnTo>
                      <a:pt x="12558" y="19463"/>
                    </a:lnTo>
                    <a:lnTo>
                      <a:pt x="14065" y="17327"/>
                    </a:lnTo>
                    <a:lnTo>
                      <a:pt x="14567" y="15903"/>
                    </a:lnTo>
                    <a:lnTo>
                      <a:pt x="15069" y="15191"/>
                    </a:lnTo>
                    <a:lnTo>
                      <a:pt x="14567" y="14953"/>
                    </a:lnTo>
                    <a:lnTo>
                      <a:pt x="14567" y="14716"/>
                    </a:lnTo>
                    <a:lnTo>
                      <a:pt x="15069" y="14241"/>
                    </a:lnTo>
                    <a:lnTo>
                      <a:pt x="15572" y="13529"/>
                    </a:lnTo>
                    <a:lnTo>
                      <a:pt x="16576" y="12817"/>
                    </a:lnTo>
                    <a:lnTo>
                      <a:pt x="17581" y="11630"/>
                    </a:lnTo>
                    <a:lnTo>
                      <a:pt x="18083" y="9731"/>
                    </a:lnTo>
                    <a:lnTo>
                      <a:pt x="19088" y="7832"/>
                    </a:lnTo>
                    <a:lnTo>
                      <a:pt x="19590" y="6408"/>
                    </a:lnTo>
                    <a:lnTo>
                      <a:pt x="19590" y="5934"/>
                    </a:lnTo>
                    <a:lnTo>
                      <a:pt x="20093" y="5221"/>
                    </a:lnTo>
                    <a:lnTo>
                      <a:pt x="20595" y="4747"/>
                    </a:lnTo>
                    <a:lnTo>
                      <a:pt x="20595" y="4035"/>
                    </a:lnTo>
                    <a:lnTo>
                      <a:pt x="21097" y="3323"/>
                    </a:lnTo>
                    <a:lnTo>
                      <a:pt x="21097" y="2373"/>
                    </a:lnTo>
                    <a:lnTo>
                      <a:pt x="21600" y="1898"/>
                    </a:lnTo>
                    <a:lnTo>
                      <a:pt x="21600" y="474"/>
                    </a:lnTo>
                    <a:lnTo>
                      <a:pt x="21097" y="237"/>
                    </a:lnTo>
                    <a:lnTo>
                      <a:pt x="1959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142" name="AutoShape 169">
                <a:extLst>
                  <a:ext uri="{FF2B5EF4-FFF2-40B4-BE49-F238E27FC236}">
                    <a16:creationId xmlns:a16="http://schemas.microsoft.com/office/drawing/2014/main" id="{5C828E09-B294-46D1-A851-9778586A2AE0}"/>
                  </a:ext>
                </a:extLst>
              </p:cNvPr>
              <p:cNvSpPr>
                <a:spLocks/>
              </p:cNvSpPr>
              <p:nvPr/>
            </p:nvSpPr>
            <p:spPr bwMode="auto">
              <a:xfrm>
                <a:off x="544914" y="788804"/>
                <a:ext cx="145448" cy="156086"/>
              </a:xfrm>
              <a:custGeom>
                <a:avLst/>
                <a:gdLst>
                  <a:gd name="T0" fmla="*/ 72724 w 21600"/>
                  <a:gd name="T1" fmla="*/ 78043 h 21600"/>
                  <a:gd name="T2" fmla="*/ 72724 w 21600"/>
                  <a:gd name="T3" fmla="*/ 78043 h 21600"/>
                  <a:gd name="T4" fmla="*/ 72724 w 21600"/>
                  <a:gd name="T5" fmla="*/ 78043 h 21600"/>
                  <a:gd name="T6" fmla="*/ 72724 w 21600"/>
                  <a:gd name="T7" fmla="*/ 7804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359" y="7513"/>
                    </a:moveTo>
                    <a:lnTo>
                      <a:pt x="17639" y="7513"/>
                    </a:lnTo>
                    <a:lnTo>
                      <a:pt x="17999" y="7200"/>
                    </a:lnTo>
                    <a:lnTo>
                      <a:pt x="17639" y="6886"/>
                    </a:lnTo>
                    <a:lnTo>
                      <a:pt x="17639" y="6260"/>
                    </a:lnTo>
                    <a:lnTo>
                      <a:pt x="16199" y="5008"/>
                    </a:lnTo>
                    <a:lnTo>
                      <a:pt x="16199" y="4695"/>
                    </a:lnTo>
                    <a:lnTo>
                      <a:pt x="15479" y="4069"/>
                    </a:lnTo>
                    <a:lnTo>
                      <a:pt x="15120" y="3443"/>
                    </a:lnTo>
                    <a:lnTo>
                      <a:pt x="14399" y="1565"/>
                    </a:lnTo>
                    <a:lnTo>
                      <a:pt x="14399" y="626"/>
                    </a:lnTo>
                    <a:lnTo>
                      <a:pt x="14039" y="0"/>
                    </a:lnTo>
                    <a:lnTo>
                      <a:pt x="12959" y="0"/>
                    </a:lnTo>
                    <a:lnTo>
                      <a:pt x="10079" y="1252"/>
                    </a:lnTo>
                    <a:lnTo>
                      <a:pt x="10079" y="1565"/>
                    </a:lnTo>
                    <a:lnTo>
                      <a:pt x="9360" y="626"/>
                    </a:lnTo>
                    <a:lnTo>
                      <a:pt x="8279" y="313"/>
                    </a:lnTo>
                    <a:lnTo>
                      <a:pt x="6479" y="0"/>
                    </a:lnTo>
                    <a:lnTo>
                      <a:pt x="4680" y="313"/>
                    </a:lnTo>
                    <a:lnTo>
                      <a:pt x="3239" y="313"/>
                    </a:lnTo>
                    <a:lnTo>
                      <a:pt x="2520" y="626"/>
                    </a:lnTo>
                    <a:lnTo>
                      <a:pt x="2520" y="7200"/>
                    </a:lnTo>
                    <a:lnTo>
                      <a:pt x="0" y="7513"/>
                    </a:lnTo>
                    <a:lnTo>
                      <a:pt x="0" y="15652"/>
                    </a:lnTo>
                    <a:lnTo>
                      <a:pt x="360" y="15965"/>
                    </a:lnTo>
                    <a:lnTo>
                      <a:pt x="720" y="15965"/>
                    </a:lnTo>
                    <a:lnTo>
                      <a:pt x="1800" y="16904"/>
                    </a:lnTo>
                    <a:lnTo>
                      <a:pt x="2160" y="17530"/>
                    </a:lnTo>
                    <a:lnTo>
                      <a:pt x="2520" y="18469"/>
                    </a:lnTo>
                    <a:lnTo>
                      <a:pt x="2160" y="19721"/>
                    </a:lnTo>
                    <a:lnTo>
                      <a:pt x="1440" y="20347"/>
                    </a:lnTo>
                    <a:lnTo>
                      <a:pt x="1440" y="20973"/>
                    </a:lnTo>
                    <a:lnTo>
                      <a:pt x="2160" y="21599"/>
                    </a:lnTo>
                    <a:lnTo>
                      <a:pt x="2879" y="21599"/>
                    </a:lnTo>
                    <a:lnTo>
                      <a:pt x="3600" y="21286"/>
                    </a:lnTo>
                    <a:lnTo>
                      <a:pt x="4680" y="20973"/>
                    </a:lnTo>
                    <a:lnTo>
                      <a:pt x="5759" y="20347"/>
                    </a:lnTo>
                    <a:lnTo>
                      <a:pt x="6839" y="19408"/>
                    </a:lnTo>
                    <a:lnTo>
                      <a:pt x="7200" y="19408"/>
                    </a:lnTo>
                    <a:lnTo>
                      <a:pt x="7200" y="19095"/>
                    </a:lnTo>
                    <a:lnTo>
                      <a:pt x="7560" y="18469"/>
                    </a:lnTo>
                    <a:lnTo>
                      <a:pt x="7919" y="18156"/>
                    </a:lnTo>
                    <a:lnTo>
                      <a:pt x="7919" y="17530"/>
                    </a:lnTo>
                    <a:lnTo>
                      <a:pt x="8279" y="17217"/>
                    </a:lnTo>
                    <a:lnTo>
                      <a:pt x="9000" y="17217"/>
                    </a:lnTo>
                    <a:lnTo>
                      <a:pt x="9360" y="16904"/>
                    </a:lnTo>
                    <a:lnTo>
                      <a:pt x="10079" y="16904"/>
                    </a:lnTo>
                    <a:lnTo>
                      <a:pt x="10800" y="17217"/>
                    </a:lnTo>
                    <a:lnTo>
                      <a:pt x="11519" y="17843"/>
                    </a:lnTo>
                    <a:lnTo>
                      <a:pt x="12239" y="18156"/>
                    </a:lnTo>
                    <a:lnTo>
                      <a:pt x="13319" y="18156"/>
                    </a:lnTo>
                    <a:lnTo>
                      <a:pt x="13319" y="17530"/>
                    </a:lnTo>
                    <a:lnTo>
                      <a:pt x="13679" y="16591"/>
                    </a:lnTo>
                    <a:lnTo>
                      <a:pt x="14399" y="15965"/>
                    </a:lnTo>
                    <a:lnTo>
                      <a:pt x="14759" y="15339"/>
                    </a:lnTo>
                    <a:lnTo>
                      <a:pt x="16199" y="14086"/>
                    </a:lnTo>
                    <a:lnTo>
                      <a:pt x="17639" y="13460"/>
                    </a:lnTo>
                    <a:lnTo>
                      <a:pt x="18720" y="13147"/>
                    </a:lnTo>
                    <a:lnTo>
                      <a:pt x="19799" y="12208"/>
                    </a:lnTo>
                    <a:lnTo>
                      <a:pt x="20159" y="12208"/>
                    </a:lnTo>
                    <a:lnTo>
                      <a:pt x="20879" y="11895"/>
                    </a:lnTo>
                    <a:lnTo>
                      <a:pt x="21239" y="11269"/>
                    </a:lnTo>
                    <a:lnTo>
                      <a:pt x="21599" y="10956"/>
                    </a:lnTo>
                    <a:lnTo>
                      <a:pt x="21599" y="10330"/>
                    </a:lnTo>
                    <a:lnTo>
                      <a:pt x="20879" y="9704"/>
                    </a:lnTo>
                    <a:lnTo>
                      <a:pt x="20159" y="9391"/>
                    </a:lnTo>
                    <a:lnTo>
                      <a:pt x="19799" y="9391"/>
                    </a:lnTo>
                    <a:lnTo>
                      <a:pt x="18720" y="8452"/>
                    </a:lnTo>
                    <a:lnTo>
                      <a:pt x="18359" y="7513"/>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grpSp>
        <p:sp>
          <p:nvSpPr>
            <p:cNvPr id="46" name="AutoShape 171">
              <a:extLst>
                <a:ext uri="{FF2B5EF4-FFF2-40B4-BE49-F238E27FC236}">
                  <a16:creationId xmlns:a16="http://schemas.microsoft.com/office/drawing/2014/main" id="{A1B18C17-72E8-4D2B-ADAB-C4C68203DA15}"/>
                </a:ext>
              </a:extLst>
            </p:cNvPr>
            <p:cNvSpPr>
              <a:spLocks/>
            </p:cNvSpPr>
            <p:nvPr/>
          </p:nvSpPr>
          <p:spPr bwMode="auto">
            <a:xfrm>
              <a:off x="10790419" y="4314064"/>
              <a:ext cx="197694" cy="161837"/>
            </a:xfrm>
            <a:custGeom>
              <a:avLst/>
              <a:gdLst>
                <a:gd name="T0" fmla="*/ 69140 w 21600"/>
                <a:gd name="T1" fmla="*/ 56568 h 21600"/>
                <a:gd name="T2" fmla="*/ 69140 w 21600"/>
                <a:gd name="T3" fmla="*/ 56568 h 21600"/>
                <a:gd name="T4" fmla="*/ 69140 w 21600"/>
                <a:gd name="T5" fmla="*/ 56568 h 21600"/>
                <a:gd name="T6" fmla="*/ 69140 w 21600"/>
                <a:gd name="T7" fmla="*/ 5656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5600"/>
                  </a:moveTo>
                  <a:lnTo>
                    <a:pt x="18059" y="3599"/>
                  </a:lnTo>
                  <a:lnTo>
                    <a:pt x="16288" y="2799"/>
                  </a:lnTo>
                  <a:lnTo>
                    <a:pt x="14163" y="2799"/>
                  </a:lnTo>
                  <a:lnTo>
                    <a:pt x="12747" y="3999"/>
                  </a:lnTo>
                  <a:lnTo>
                    <a:pt x="12747" y="5600"/>
                  </a:lnTo>
                  <a:lnTo>
                    <a:pt x="12393" y="6400"/>
                  </a:lnTo>
                  <a:lnTo>
                    <a:pt x="12393" y="7200"/>
                  </a:lnTo>
                  <a:lnTo>
                    <a:pt x="11331" y="8400"/>
                  </a:lnTo>
                  <a:lnTo>
                    <a:pt x="9206" y="8400"/>
                  </a:lnTo>
                  <a:lnTo>
                    <a:pt x="8498" y="8000"/>
                  </a:lnTo>
                  <a:lnTo>
                    <a:pt x="7436" y="7599"/>
                  </a:lnTo>
                  <a:lnTo>
                    <a:pt x="7081" y="6400"/>
                  </a:lnTo>
                  <a:lnTo>
                    <a:pt x="6727" y="5600"/>
                  </a:lnTo>
                  <a:lnTo>
                    <a:pt x="6019" y="4399"/>
                  </a:lnTo>
                  <a:lnTo>
                    <a:pt x="6019" y="3599"/>
                  </a:lnTo>
                  <a:lnTo>
                    <a:pt x="5665" y="2799"/>
                  </a:lnTo>
                  <a:lnTo>
                    <a:pt x="5665" y="2399"/>
                  </a:lnTo>
                  <a:lnTo>
                    <a:pt x="5311" y="2399"/>
                  </a:lnTo>
                  <a:lnTo>
                    <a:pt x="4957" y="1999"/>
                  </a:lnTo>
                  <a:lnTo>
                    <a:pt x="4603" y="1199"/>
                  </a:lnTo>
                  <a:lnTo>
                    <a:pt x="3186" y="399"/>
                  </a:lnTo>
                  <a:lnTo>
                    <a:pt x="2124" y="0"/>
                  </a:lnTo>
                  <a:lnTo>
                    <a:pt x="1416" y="399"/>
                  </a:lnTo>
                  <a:lnTo>
                    <a:pt x="354" y="799"/>
                  </a:lnTo>
                  <a:lnTo>
                    <a:pt x="354" y="1199"/>
                  </a:lnTo>
                  <a:lnTo>
                    <a:pt x="0" y="1599"/>
                  </a:lnTo>
                  <a:lnTo>
                    <a:pt x="0" y="1999"/>
                  </a:lnTo>
                  <a:lnTo>
                    <a:pt x="354" y="2799"/>
                  </a:lnTo>
                  <a:lnTo>
                    <a:pt x="1062" y="3599"/>
                  </a:lnTo>
                  <a:lnTo>
                    <a:pt x="1770" y="5199"/>
                  </a:lnTo>
                  <a:lnTo>
                    <a:pt x="2478" y="7599"/>
                  </a:lnTo>
                  <a:lnTo>
                    <a:pt x="2478" y="8400"/>
                  </a:lnTo>
                  <a:lnTo>
                    <a:pt x="2832" y="9200"/>
                  </a:lnTo>
                  <a:lnTo>
                    <a:pt x="3540" y="10000"/>
                  </a:lnTo>
                  <a:lnTo>
                    <a:pt x="4249" y="10000"/>
                  </a:lnTo>
                  <a:lnTo>
                    <a:pt x="4957" y="9600"/>
                  </a:lnTo>
                  <a:lnTo>
                    <a:pt x="6019" y="9600"/>
                  </a:lnTo>
                  <a:lnTo>
                    <a:pt x="8144" y="10800"/>
                  </a:lnTo>
                  <a:lnTo>
                    <a:pt x="8852" y="10800"/>
                  </a:lnTo>
                  <a:lnTo>
                    <a:pt x="9914" y="11200"/>
                  </a:lnTo>
                  <a:lnTo>
                    <a:pt x="10977" y="11200"/>
                  </a:lnTo>
                  <a:lnTo>
                    <a:pt x="12039" y="11600"/>
                  </a:lnTo>
                  <a:lnTo>
                    <a:pt x="12747" y="11600"/>
                  </a:lnTo>
                  <a:lnTo>
                    <a:pt x="15580" y="14400"/>
                  </a:lnTo>
                  <a:lnTo>
                    <a:pt x="17350" y="18000"/>
                  </a:lnTo>
                  <a:lnTo>
                    <a:pt x="20183" y="20800"/>
                  </a:lnTo>
                  <a:lnTo>
                    <a:pt x="20891" y="21600"/>
                  </a:lnTo>
                  <a:lnTo>
                    <a:pt x="21599" y="56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47" name="AutoShape 172">
              <a:extLst>
                <a:ext uri="{FF2B5EF4-FFF2-40B4-BE49-F238E27FC236}">
                  <a16:creationId xmlns:a16="http://schemas.microsoft.com/office/drawing/2014/main" id="{D1B96030-8107-49B7-B4F5-842298C4E75E}"/>
                </a:ext>
              </a:extLst>
            </p:cNvPr>
            <p:cNvSpPr>
              <a:spLocks/>
            </p:cNvSpPr>
            <p:nvPr/>
          </p:nvSpPr>
          <p:spPr bwMode="auto">
            <a:xfrm>
              <a:off x="10996898" y="3100301"/>
              <a:ext cx="52719" cy="245750"/>
            </a:xfrm>
            <a:custGeom>
              <a:avLst/>
              <a:gdLst>
                <a:gd name="T0" fmla="*/ 18438 w 21600"/>
                <a:gd name="T1" fmla="*/ 85899 h 21600"/>
                <a:gd name="T2" fmla="*/ 18438 w 21600"/>
                <a:gd name="T3" fmla="*/ 85899 h 21600"/>
                <a:gd name="T4" fmla="*/ 18438 w 21600"/>
                <a:gd name="T5" fmla="*/ 85899 h 21600"/>
                <a:gd name="T6" fmla="*/ 18438 w 21600"/>
                <a:gd name="T7" fmla="*/ 8589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7549" y="1053"/>
                  </a:moveTo>
                  <a:lnTo>
                    <a:pt x="17549" y="790"/>
                  </a:lnTo>
                  <a:lnTo>
                    <a:pt x="16200" y="790"/>
                  </a:lnTo>
                  <a:lnTo>
                    <a:pt x="14849" y="263"/>
                  </a:lnTo>
                  <a:lnTo>
                    <a:pt x="13499" y="263"/>
                  </a:lnTo>
                  <a:lnTo>
                    <a:pt x="12149" y="0"/>
                  </a:lnTo>
                  <a:lnTo>
                    <a:pt x="10800" y="263"/>
                  </a:lnTo>
                  <a:lnTo>
                    <a:pt x="5400" y="2370"/>
                  </a:lnTo>
                  <a:lnTo>
                    <a:pt x="5400" y="2897"/>
                  </a:lnTo>
                  <a:lnTo>
                    <a:pt x="1350" y="5531"/>
                  </a:lnTo>
                  <a:lnTo>
                    <a:pt x="1350" y="6058"/>
                  </a:lnTo>
                  <a:lnTo>
                    <a:pt x="2700" y="6848"/>
                  </a:lnTo>
                  <a:lnTo>
                    <a:pt x="2700" y="7375"/>
                  </a:lnTo>
                  <a:lnTo>
                    <a:pt x="4050" y="7902"/>
                  </a:lnTo>
                  <a:lnTo>
                    <a:pt x="4050" y="8692"/>
                  </a:lnTo>
                  <a:lnTo>
                    <a:pt x="5400" y="10800"/>
                  </a:lnTo>
                  <a:lnTo>
                    <a:pt x="4050" y="13170"/>
                  </a:lnTo>
                  <a:lnTo>
                    <a:pt x="4050" y="18702"/>
                  </a:lnTo>
                  <a:lnTo>
                    <a:pt x="1350" y="19756"/>
                  </a:lnTo>
                  <a:lnTo>
                    <a:pt x="0" y="20546"/>
                  </a:lnTo>
                  <a:lnTo>
                    <a:pt x="0" y="21073"/>
                  </a:lnTo>
                  <a:lnTo>
                    <a:pt x="5400" y="21600"/>
                  </a:lnTo>
                  <a:lnTo>
                    <a:pt x="8100" y="20019"/>
                  </a:lnTo>
                  <a:lnTo>
                    <a:pt x="14849" y="21336"/>
                  </a:lnTo>
                  <a:lnTo>
                    <a:pt x="14849" y="19229"/>
                  </a:lnTo>
                  <a:lnTo>
                    <a:pt x="13499" y="18439"/>
                  </a:lnTo>
                  <a:lnTo>
                    <a:pt x="10800" y="17121"/>
                  </a:lnTo>
                  <a:lnTo>
                    <a:pt x="10800" y="15541"/>
                  </a:lnTo>
                  <a:lnTo>
                    <a:pt x="16200" y="13960"/>
                  </a:lnTo>
                  <a:lnTo>
                    <a:pt x="18900" y="13434"/>
                  </a:lnTo>
                  <a:lnTo>
                    <a:pt x="21599" y="12643"/>
                  </a:lnTo>
                  <a:lnTo>
                    <a:pt x="21599" y="11590"/>
                  </a:lnTo>
                  <a:lnTo>
                    <a:pt x="20249" y="11063"/>
                  </a:lnTo>
                  <a:lnTo>
                    <a:pt x="20249" y="9746"/>
                  </a:lnTo>
                  <a:lnTo>
                    <a:pt x="17549" y="6585"/>
                  </a:lnTo>
                  <a:lnTo>
                    <a:pt x="16200" y="5268"/>
                  </a:lnTo>
                  <a:lnTo>
                    <a:pt x="16200" y="4741"/>
                  </a:lnTo>
                  <a:lnTo>
                    <a:pt x="14849" y="4214"/>
                  </a:lnTo>
                  <a:lnTo>
                    <a:pt x="14849" y="2107"/>
                  </a:lnTo>
                  <a:lnTo>
                    <a:pt x="17549" y="1053"/>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48" name="AutoShape 173">
              <a:extLst>
                <a:ext uri="{FF2B5EF4-FFF2-40B4-BE49-F238E27FC236}">
                  <a16:creationId xmlns:a16="http://schemas.microsoft.com/office/drawing/2014/main" id="{F9D8FFFD-77A6-4406-BD5A-8F69B82AB6D4}"/>
                </a:ext>
              </a:extLst>
            </p:cNvPr>
            <p:cNvSpPr>
              <a:spLocks/>
            </p:cNvSpPr>
            <p:nvPr/>
          </p:nvSpPr>
          <p:spPr bwMode="auto">
            <a:xfrm>
              <a:off x="10134376" y="3864522"/>
              <a:ext cx="139119" cy="173824"/>
            </a:xfrm>
            <a:custGeom>
              <a:avLst/>
              <a:gdLst>
                <a:gd name="T0" fmla="*/ 48654 w 21600"/>
                <a:gd name="T1" fmla="*/ 60758 h 21600"/>
                <a:gd name="T2" fmla="*/ 48654 w 21600"/>
                <a:gd name="T3" fmla="*/ 60758 h 21600"/>
                <a:gd name="T4" fmla="*/ 48654 w 21600"/>
                <a:gd name="T5" fmla="*/ 60758 h 21600"/>
                <a:gd name="T6" fmla="*/ 48654 w 21600"/>
                <a:gd name="T7" fmla="*/ 6075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4841"/>
                  </a:moveTo>
                  <a:lnTo>
                    <a:pt x="1004" y="4841"/>
                  </a:lnTo>
                  <a:lnTo>
                    <a:pt x="2009" y="5213"/>
                  </a:lnTo>
                  <a:lnTo>
                    <a:pt x="2009" y="5586"/>
                  </a:lnTo>
                  <a:lnTo>
                    <a:pt x="2511" y="5958"/>
                  </a:lnTo>
                  <a:lnTo>
                    <a:pt x="2511" y="6703"/>
                  </a:lnTo>
                  <a:lnTo>
                    <a:pt x="5023" y="6703"/>
                  </a:lnTo>
                  <a:lnTo>
                    <a:pt x="5525" y="7448"/>
                  </a:lnTo>
                  <a:lnTo>
                    <a:pt x="5525" y="8937"/>
                  </a:lnTo>
                  <a:lnTo>
                    <a:pt x="5023" y="10055"/>
                  </a:lnTo>
                  <a:lnTo>
                    <a:pt x="5023" y="10800"/>
                  </a:lnTo>
                  <a:lnTo>
                    <a:pt x="4520" y="11172"/>
                  </a:lnTo>
                  <a:lnTo>
                    <a:pt x="4520" y="11544"/>
                  </a:lnTo>
                  <a:lnTo>
                    <a:pt x="6027" y="11544"/>
                  </a:lnTo>
                  <a:lnTo>
                    <a:pt x="6530" y="11172"/>
                  </a:lnTo>
                  <a:lnTo>
                    <a:pt x="7534" y="10800"/>
                  </a:lnTo>
                  <a:lnTo>
                    <a:pt x="8037" y="10427"/>
                  </a:lnTo>
                  <a:lnTo>
                    <a:pt x="9544" y="10427"/>
                  </a:lnTo>
                  <a:lnTo>
                    <a:pt x="10046" y="10800"/>
                  </a:lnTo>
                  <a:lnTo>
                    <a:pt x="10548" y="10800"/>
                  </a:lnTo>
                  <a:lnTo>
                    <a:pt x="12558" y="12289"/>
                  </a:lnTo>
                  <a:lnTo>
                    <a:pt x="14567" y="14524"/>
                  </a:lnTo>
                  <a:lnTo>
                    <a:pt x="15069" y="15641"/>
                  </a:lnTo>
                  <a:lnTo>
                    <a:pt x="15069" y="16386"/>
                  </a:lnTo>
                  <a:lnTo>
                    <a:pt x="15572" y="17503"/>
                  </a:lnTo>
                  <a:lnTo>
                    <a:pt x="15572" y="20110"/>
                  </a:lnTo>
                  <a:lnTo>
                    <a:pt x="15069" y="20482"/>
                  </a:lnTo>
                  <a:lnTo>
                    <a:pt x="17079" y="21599"/>
                  </a:lnTo>
                  <a:lnTo>
                    <a:pt x="17581" y="21227"/>
                  </a:lnTo>
                  <a:lnTo>
                    <a:pt x="21599" y="21227"/>
                  </a:lnTo>
                  <a:lnTo>
                    <a:pt x="21599" y="18620"/>
                  </a:lnTo>
                  <a:lnTo>
                    <a:pt x="21097" y="16386"/>
                  </a:lnTo>
                  <a:lnTo>
                    <a:pt x="20093" y="14524"/>
                  </a:lnTo>
                  <a:lnTo>
                    <a:pt x="14567" y="10427"/>
                  </a:lnTo>
                  <a:lnTo>
                    <a:pt x="13562" y="10055"/>
                  </a:lnTo>
                  <a:lnTo>
                    <a:pt x="13060" y="9310"/>
                  </a:lnTo>
                  <a:lnTo>
                    <a:pt x="12055" y="8937"/>
                  </a:lnTo>
                  <a:lnTo>
                    <a:pt x="11553" y="8193"/>
                  </a:lnTo>
                  <a:lnTo>
                    <a:pt x="12055" y="7448"/>
                  </a:lnTo>
                  <a:lnTo>
                    <a:pt x="13060" y="6703"/>
                  </a:lnTo>
                  <a:lnTo>
                    <a:pt x="13060" y="6331"/>
                  </a:lnTo>
                  <a:lnTo>
                    <a:pt x="13562" y="5586"/>
                  </a:lnTo>
                  <a:lnTo>
                    <a:pt x="13562" y="4841"/>
                  </a:lnTo>
                  <a:lnTo>
                    <a:pt x="13060" y="4468"/>
                  </a:lnTo>
                  <a:lnTo>
                    <a:pt x="12558" y="3724"/>
                  </a:lnTo>
                  <a:lnTo>
                    <a:pt x="10046" y="2979"/>
                  </a:lnTo>
                  <a:lnTo>
                    <a:pt x="9544" y="744"/>
                  </a:lnTo>
                  <a:lnTo>
                    <a:pt x="9041" y="744"/>
                  </a:lnTo>
                  <a:lnTo>
                    <a:pt x="9041" y="372"/>
                  </a:lnTo>
                  <a:lnTo>
                    <a:pt x="8539" y="0"/>
                  </a:lnTo>
                  <a:lnTo>
                    <a:pt x="7032" y="0"/>
                  </a:lnTo>
                  <a:lnTo>
                    <a:pt x="6027" y="372"/>
                  </a:lnTo>
                  <a:lnTo>
                    <a:pt x="6027" y="3724"/>
                  </a:lnTo>
                  <a:lnTo>
                    <a:pt x="4520" y="3724"/>
                  </a:lnTo>
                  <a:lnTo>
                    <a:pt x="3516" y="4096"/>
                  </a:lnTo>
                  <a:lnTo>
                    <a:pt x="3013" y="4096"/>
                  </a:lnTo>
                  <a:lnTo>
                    <a:pt x="0" y="4841"/>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49" name="AutoShape 174">
              <a:extLst>
                <a:ext uri="{FF2B5EF4-FFF2-40B4-BE49-F238E27FC236}">
                  <a16:creationId xmlns:a16="http://schemas.microsoft.com/office/drawing/2014/main" id="{F2023D75-2CDC-432F-987C-C533C593EB38}"/>
                </a:ext>
              </a:extLst>
            </p:cNvPr>
            <p:cNvSpPr>
              <a:spLocks/>
            </p:cNvSpPr>
            <p:nvPr/>
          </p:nvSpPr>
          <p:spPr bwMode="auto">
            <a:xfrm>
              <a:off x="9349466" y="3576815"/>
              <a:ext cx="323629" cy="260736"/>
            </a:xfrm>
            <a:custGeom>
              <a:avLst/>
              <a:gdLst>
                <a:gd name="T0" fmla="*/ 113183 w 21600"/>
                <a:gd name="T1" fmla="*/ 91137 h 21600"/>
                <a:gd name="T2" fmla="*/ 113183 w 21600"/>
                <a:gd name="T3" fmla="*/ 91137 h 21600"/>
                <a:gd name="T4" fmla="*/ 113183 w 21600"/>
                <a:gd name="T5" fmla="*/ 91137 h 21600"/>
                <a:gd name="T6" fmla="*/ 113183 w 21600"/>
                <a:gd name="T7" fmla="*/ 9113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632" y="0"/>
                  </a:moveTo>
                  <a:lnTo>
                    <a:pt x="16632" y="248"/>
                  </a:lnTo>
                  <a:lnTo>
                    <a:pt x="16200" y="248"/>
                  </a:lnTo>
                  <a:lnTo>
                    <a:pt x="15336" y="1241"/>
                  </a:lnTo>
                  <a:lnTo>
                    <a:pt x="15336" y="1737"/>
                  </a:lnTo>
                  <a:lnTo>
                    <a:pt x="13608" y="2234"/>
                  </a:lnTo>
                  <a:lnTo>
                    <a:pt x="13176" y="3475"/>
                  </a:lnTo>
                  <a:lnTo>
                    <a:pt x="12960" y="3475"/>
                  </a:lnTo>
                  <a:lnTo>
                    <a:pt x="12744" y="3724"/>
                  </a:lnTo>
                  <a:lnTo>
                    <a:pt x="12528" y="3724"/>
                  </a:lnTo>
                  <a:lnTo>
                    <a:pt x="12096" y="3972"/>
                  </a:lnTo>
                  <a:lnTo>
                    <a:pt x="11880" y="4468"/>
                  </a:lnTo>
                  <a:lnTo>
                    <a:pt x="11880" y="5710"/>
                  </a:lnTo>
                  <a:lnTo>
                    <a:pt x="9936" y="8193"/>
                  </a:lnTo>
                  <a:lnTo>
                    <a:pt x="8207" y="8193"/>
                  </a:lnTo>
                  <a:lnTo>
                    <a:pt x="7776" y="8441"/>
                  </a:lnTo>
                  <a:lnTo>
                    <a:pt x="7128" y="8689"/>
                  </a:lnTo>
                  <a:lnTo>
                    <a:pt x="6696" y="9186"/>
                  </a:lnTo>
                  <a:lnTo>
                    <a:pt x="6479" y="9682"/>
                  </a:lnTo>
                  <a:lnTo>
                    <a:pt x="5615" y="10675"/>
                  </a:lnTo>
                  <a:lnTo>
                    <a:pt x="5184" y="10924"/>
                  </a:lnTo>
                  <a:lnTo>
                    <a:pt x="4751" y="11420"/>
                  </a:lnTo>
                  <a:lnTo>
                    <a:pt x="4536" y="11420"/>
                  </a:lnTo>
                  <a:lnTo>
                    <a:pt x="4319" y="11668"/>
                  </a:lnTo>
                  <a:lnTo>
                    <a:pt x="3455" y="11917"/>
                  </a:lnTo>
                  <a:lnTo>
                    <a:pt x="2159" y="12165"/>
                  </a:lnTo>
                  <a:lnTo>
                    <a:pt x="863" y="12165"/>
                  </a:lnTo>
                  <a:lnTo>
                    <a:pt x="0" y="11917"/>
                  </a:lnTo>
                  <a:lnTo>
                    <a:pt x="1295" y="14399"/>
                  </a:lnTo>
                  <a:lnTo>
                    <a:pt x="1511" y="14896"/>
                  </a:lnTo>
                  <a:lnTo>
                    <a:pt x="1511" y="16137"/>
                  </a:lnTo>
                  <a:lnTo>
                    <a:pt x="1295" y="16386"/>
                  </a:lnTo>
                  <a:lnTo>
                    <a:pt x="863" y="16634"/>
                  </a:lnTo>
                  <a:lnTo>
                    <a:pt x="647" y="17131"/>
                  </a:lnTo>
                  <a:lnTo>
                    <a:pt x="431" y="17875"/>
                  </a:lnTo>
                  <a:lnTo>
                    <a:pt x="431" y="19117"/>
                  </a:lnTo>
                  <a:lnTo>
                    <a:pt x="863" y="20110"/>
                  </a:lnTo>
                  <a:lnTo>
                    <a:pt x="1079" y="19862"/>
                  </a:lnTo>
                  <a:lnTo>
                    <a:pt x="1511" y="19862"/>
                  </a:lnTo>
                  <a:lnTo>
                    <a:pt x="1943" y="19613"/>
                  </a:lnTo>
                  <a:lnTo>
                    <a:pt x="2375" y="19613"/>
                  </a:lnTo>
                  <a:lnTo>
                    <a:pt x="2591" y="19365"/>
                  </a:lnTo>
                  <a:lnTo>
                    <a:pt x="3239" y="19365"/>
                  </a:lnTo>
                  <a:lnTo>
                    <a:pt x="3671" y="19613"/>
                  </a:lnTo>
                  <a:lnTo>
                    <a:pt x="5615" y="19613"/>
                  </a:lnTo>
                  <a:lnTo>
                    <a:pt x="6048" y="19862"/>
                  </a:lnTo>
                  <a:lnTo>
                    <a:pt x="6479" y="19862"/>
                  </a:lnTo>
                  <a:lnTo>
                    <a:pt x="6912" y="20110"/>
                  </a:lnTo>
                  <a:lnTo>
                    <a:pt x="7128" y="20606"/>
                  </a:lnTo>
                  <a:lnTo>
                    <a:pt x="8207" y="21599"/>
                  </a:lnTo>
                  <a:lnTo>
                    <a:pt x="9936" y="19365"/>
                  </a:lnTo>
                  <a:lnTo>
                    <a:pt x="10152" y="19365"/>
                  </a:lnTo>
                  <a:lnTo>
                    <a:pt x="10368" y="19117"/>
                  </a:lnTo>
                  <a:lnTo>
                    <a:pt x="12960" y="19117"/>
                  </a:lnTo>
                  <a:lnTo>
                    <a:pt x="13176" y="16634"/>
                  </a:lnTo>
                  <a:lnTo>
                    <a:pt x="12312" y="16137"/>
                  </a:lnTo>
                  <a:lnTo>
                    <a:pt x="12312" y="15144"/>
                  </a:lnTo>
                  <a:lnTo>
                    <a:pt x="12528" y="13903"/>
                  </a:lnTo>
                  <a:lnTo>
                    <a:pt x="12960" y="12662"/>
                  </a:lnTo>
                  <a:lnTo>
                    <a:pt x="14256" y="11420"/>
                  </a:lnTo>
                  <a:lnTo>
                    <a:pt x="16416" y="10179"/>
                  </a:lnTo>
                  <a:lnTo>
                    <a:pt x="16632" y="9931"/>
                  </a:lnTo>
                  <a:lnTo>
                    <a:pt x="16848" y="9434"/>
                  </a:lnTo>
                  <a:lnTo>
                    <a:pt x="17496" y="8689"/>
                  </a:lnTo>
                  <a:lnTo>
                    <a:pt x="17712" y="8193"/>
                  </a:lnTo>
                  <a:lnTo>
                    <a:pt x="17712" y="7696"/>
                  </a:lnTo>
                  <a:lnTo>
                    <a:pt x="18576" y="7696"/>
                  </a:lnTo>
                  <a:lnTo>
                    <a:pt x="18576" y="7448"/>
                  </a:lnTo>
                  <a:lnTo>
                    <a:pt x="18360" y="7200"/>
                  </a:lnTo>
                  <a:lnTo>
                    <a:pt x="18360" y="6951"/>
                  </a:lnTo>
                  <a:lnTo>
                    <a:pt x="18576" y="6455"/>
                  </a:lnTo>
                  <a:lnTo>
                    <a:pt x="18792" y="6206"/>
                  </a:lnTo>
                  <a:lnTo>
                    <a:pt x="19008" y="5710"/>
                  </a:lnTo>
                  <a:lnTo>
                    <a:pt x="19440" y="5710"/>
                  </a:lnTo>
                  <a:lnTo>
                    <a:pt x="19872" y="5462"/>
                  </a:lnTo>
                  <a:lnTo>
                    <a:pt x="20736" y="5462"/>
                  </a:lnTo>
                  <a:lnTo>
                    <a:pt x="21168" y="5710"/>
                  </a:lnTo>
                  <a:lnTo>
                    <a:pt x="21600" y="5710"/>
                  </a:lnTo>
                  <a:lnTo>
                    <a:pt x="21600" y="5462"/>
                  </a:lnTo>
                  <a:lnTo>
                    <a:pt x="21168" y="4965"/>
                  </a:lnTo>
                  <a:lnTo>
                    <a:pt x="20736" y="4717"/>
                  </a:lnTo>
                  <a:lnTo>
                    <a:pt x="20520" y="4717"/>
                  </a:lnTo>
                  <a:lnTo>
                    <a:pt x="20088" y="4468"/>
                  </a:lnTo>
                  <a:lnTo>
                    <a:pt x="19872" y="4468"/>
                  </a:lnTo>
                  <a:lnTo>
                    <a:pt x="19656" y="4220"/>
                  </a:lnTo>
                  <a:lnTo>
                    <a:pt x="19656" y="3972"/>
                  </a:lnTo>
                  <a:lnTo>
                    <a:pt x="19440" y="3972"/>
                  </a:lnTo>
                  <a:lnTo>
                    <a:pt x="19008" y="3475"/>
                  </a:lnTo>
                  <a:lnTo>
                    <a:pt x="18576" y="3227"/>
                  </a:lnTo>
                  <a:lnTo>
                    <a:pt x="17928" y="3227"/>
                  </a:lnTo>
                  <a:lnTo>
                    <a:pt x="17280" y="3475"/>
                  </a:lnTo>
                  <a:lnTo>
                    <a:pt x="17064" y="3227"/>
                  </a:lnTo>
                  <a:lnTo>
                    <a:pt x="16848" y="2731"/>
                  </a:lnTo>
                  <a:lnTo>
                    <a:pt x="16848" y="1737"/>
                  </a:lnTo>
                  <a:lnTo>
                    <a:pt x="18576" y="0"/>
                  </a:lnTo>
                  <a:lnTo>
                    <a:pt x="16632"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0" name="AutoShape 175">
              <a:extLst>
                <a:ext uri="{FF2B5EF4-FFF2-40B4-BE49-F238E27FC236}">
                  <a16:creationId xmlns:a16="http://schemas.microsoft.com/office/drawing/2014/main" id="{2E58A8D4-99F4-47DB-9C9C-AF3F4C989185}"/>
                </a:ext>
              </a:extLst>
            </p:cNvPr>
            <p:cNvSpPr>
              <a:spLocks/>
            </p:cNvSpPr>
            <p:nvPr/>
          </p:nvSpPr>
          <p:spPr bwMode="auto">
            <a:xfrm>
              <a:off x="10121196" y="4194187"/>
              <a:ext cx="109830" cy="98901"/>
            </a:xfrm>
            <a:custGeom>
              <a:avLst/>
              <a:gdLst>
                <a:gd name="T0" fmla="*/ 38411 w 21600"/>
                <a:gd name="T1" fmla="*/ 34570 h 21600"/>
                <a:gd name="T2" fmla="*/ 38411 w 21600"/>
                <a:gd name="T3" fmla="*/ 34570 h 21600"/>
                <a:gd name="T4" fmla="*/ 38411 w 21600"/>
                <a:gd name="T5" fmla="*/ 34570 h 21600"/>
                <a:gd name="T6" fmla="*/ 38411 w 21600"/>
                <a:gd name="T7" fmla="*/ 3457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5082" y="8509"/>
                  </a:lnTo>
                  <a:lnTo>
                    <a:pt x="5717" y="9163"/>
                  </a:lnTo>
                  <a:lnTo>
                    <a:pt x="12070" y="14399"/>
                  </a:lnTo>
                  <a:lnTo>
                    <a:pt x="15882" y="17672"/>
                  </a:lnTo>
                  <a:lnTo>
                    <a:pt x="19058" y="20290"/>
                  </a:lnTo>
                  <a:lnTo>
                    <a:pt x="20964" y="21599"/>
                  </a:lnTo>
                  <a:lnTo>
                    <a:pt x="21600" y="21599"/>
                  </a:lnTo>
                  <a:lnTo>
                    <a:pt x="21600" y="18981"/>
                  </a:lnTo>
                  <a:lnTo>
                    <a:pt x="20964" y="18327"/>
                  </a:lnTo>
                  <a:lnTo>
                    <a:pt x="20964" y="17672"/>
                  </a:lnTo>
                  <a:lnTo>
                    <a:pt x="18423" y="13745"/>
                  </a:lnTo>
                  <a:lnTo>
                    <a:pt x="18423" y="11781"/>
                  </a:lnTo>
                  <a:lnTo>
                    <a:pt x="17788" y="10472"/>
                  </a:lnTo>
                  <a:lnTo>
                    <a:pt x="17788" y="8509"/>
                  </a:lnTo>
                  <a:lnTo>
                    <a:pt x="17152" y="7854"/>
                  </a:lnTo>
                  <a:lnTo>
                    <a:pt x="14611" y="3927"/>
                  </a:lnTo>
                  <a:lnTo>
                    <a:pt x="12070" y="4581"/>
                  </a:lnTo>
                  <a:lnTo>
                    <a:pt x="9529" y="1309"/>
                  </a:lnTo>
                  <a:lnTo>
                    <a:pt x="3811" y="1963"/>
                  </a:lnTo>
                  <a:lnTo>
                    <a:pt x="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1" name="AutoShape 176">
              <a:extLst>
                <a:ext uri="{FF2B5EF4-FFF2-40B4-BE49-F238E27FC236}">
                  <a16:creationId xmlns:a16="http://schemas.microsoft.com/office/drawing/2014/main" id="{0DF0725E-B277-49FE-BEA8-802727ED53B6}"/>
                </a:ext>
              </a:extLst>
            </p:cNvPr>
            <p:cNvSpPr>
              <a:spLocks/>
            </p:cNvSpPr>
            <p:nvPr/>
          </p:nvSpPr>
          <p:spPr bwMode="auto">
            <a:xfrm>
              <a:off x="9898610" y="3813574"/>
              <a:ext cx="87865" cy="83917"/>
            </a:xfrm>
            <a:custGeom>
              <a:avLst/>
              <a:gdLst>
                <a:gd name="T0" fmla="*/ 30729 w 21600"/>
                <a:gd name="T1" fmla="*/ 29332 h 21600"/>
                <a:gd name="T2" fmla="*/ 30729 w 21600"/>
                <a:gd name="T3" fmla="*/ 29332 h 21600"/>
                <a:gd name="T4" fmla="*/ 30729 w 21600"/>
                <a:gd name="T5" fmla="*/ 29332 h 21600"/>
                <a:gd name="T6" fmla="*/ 30729 w 21600"/>
                <a:gd name="T7" fmla="*/ 293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21599"/>
                  </a:moveTo>
                  <a:lnTo>
                    <a:pt x="19199" y="16971"/>
                  </a:lnTo>
                  <a:lnTo>
                    <a:pt x="19199" y="16199"/>
                  </a:lnTo>
                  <a:lnTo>
                    <a:pt x="16000" y="14657"/>
                  </a:lnTo>
                  <a:lnTo>
                    <a:pt x="15200" y="13885"/>
                  </a:lnTo>
                  <a:lnTo>
                    <a:pt x="11200" y="13885"/>
                  </a:lnTo>
                  <a:lnTo>
                    <a:pt x="8000" y="15428"/>
                  </a:lnTo>
                  <a:lnTo>
                    <a:pt x="8000" y="16199"/>
                  </a:lnTo>
                  <a:lnTo>
                    <a:pt x="7200" y="16199"/>
                  </a:lnTo>
                  <a:lnTo>
                    <a:pt x="7200" y="16971"/>
                  </a:lnTo>
                  <a:lnTo>
                    <a:pt x="6400" y="16971"/>
                  </a:lnTo>
                  <a:lnTo>
                    <a:pt x="4800" y="17742"/>
                  </a:lnTo>
                  <a:lnTo>
                    <a:pt x="2400" y="17742"/>
                  </a:lnTo>
                  <a:lnTo>
                    <a:pt x="2400" y="11571"/>
                  </a:lnTo>
                  <a:lnTo>
                    <a:pt x="1600" y="10028"/>
                  </a:lnTo>
                  <a:lnTo>
                    <a:pt x="800" y="10028"/>
                  </a:lnTo>
                  <a:lnTo>
                    <a:pt x="800" y="9257"/>
                  </a:lnTo>
                  <a:lnTo>
                    <a:pt x="0" y="8485"/>
                  </a:lnTo>
                  <a:lnTo>
                    <a:pt x="0" y="5400"/>
                  </a:lnTo>
                  <a:lnTo>
                    <a:pt x="800" y="4628"/>
                  </a:lnTo>
                  <a:lnTo>
                    <a:pt x="800" y="3085"/>
                  </a:lnTo>
                  <a:lnTo>
                    <a:pt x="1600" y="1542"/>
                  </a:lnTo>
                  <a:lnTo>
                    <a:pt x="1600" y="771"/>
                  </a:lnTo>
                  <a:lnTo>
                    <a:pt x="2400" y="0"/>
                  </a:lnTo>
                  <a:lnTo>
                    <a:pt x="10399" y="0"/>
                  </a:lnTo>
                  <a:lnTo>
                    <a:pt x="11200" y="771"/>
                  </a:lnTo>
                  <a:lnTo>
                    <a:pt x="12000" y="2314"/>
                  </a:lnTo>
                  <a:lnTo>
                    <a:pt x="12000" y="5400"/>
                  </a:lnTo>
                  <a:lnTo>
                    <a:pt x="13600" y="10800"/>
                  </a:lnTo>
                  <a:lnTo>
                    <a:pt x="15200" y="9257"/>
                  </a:lnTo>
                  <a:lnTo>
                    <a:pt x="16000" y="7714"/>
                  </a:lnTo>
                  <a:lnTo>
                    <a:pt x="16000" y="6942"/>
                  </a:lnTo>
                  <a:lnTo>
                    <a:pt x="16800" y="5400"/>
                  </a:lnTo>
                  <a:lnTo>
                    <a:pt x="17600" y="4628"/>
                  </a:lnTo>
                  <a:lnTo>
                    <a:pt x="18399" y="4628"/>
                  </a:lnTo>
                  <a:lnTo>
                    <a:pt x="19199" y="5400"/>
                  </a:lnTo>
                  <a:lnTo>
                    <a:pt x="19199" y="6942"/>
                  </a:lnTo>
                  <a:lnTo>
                    <a:pt x="20799" y="13114"/>
                  </a:lnTo>
                  <a:lnTo>
                    <a:pt x="21599" y="17742"/>
                  </a:lnTo>
                  <a:lnTo>
                    <a:pt x="21599" y="215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2" name="AutoShape 177">
              <a:extLst>
                <a:ext uri="{FF2B5EF4-FFF2-40B4-BE49-F238E27FC236}">
                  <a16:creationId xmlns:a16="http://schemas.microsoft.com/office/drawing/2014/main" id="{E3E798D1-9080-47CC-BAF8-2E1F2AFD46E0}"/>
                </a:ext>
              </a:extLst>
            </p:cNvPr>
            <p:cNvSpPr>
              <a:spLocks/>
            </p:cNvSpPr>
            <p:nvPr/>
          </p:nvSpPr>
          <p:spPr bwMode="auto">
            <a:xfrm>
              <a:off x="9979152" y="3756633"/>
              <a:ext cx="162547" cy="407586"/>
            </a:xfrm>
            <a:custGeom>
              <a:avLst/>
              <a:gdLst>
                <a:gd name="T0" fmla="*/ 56848 w 21600"/>
                <a:gd name="T1" fmla="*/ 142467 h 21600"/>
                <a:gd name="T2" fmla="*/ 56848 w 21600"/>
                <a:gd name="T3" fmla="*/ 142467 h 21600"/>
                <a:gd name="T4" fmla="*/ 56848 w 21600"/>
                <a:gd name="T5" fmla="*/ 142467 h 21600"/>
                <a:gd name="T6" fmla="*/ 56848 w 21600"/>
                <a:gd name="T7" fmla="*/ 1424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392" y="12229"/>
                  </a:moveTo>
                  <a:lnTo>
                    <a:pt x="8640" y="13500"/>
                  </a:lnTo>
                  <a:lnTo>
                    <a:pt x="5616" y="13341"/>
                  </a:lnTo>
                  <a:lnTo>
                    <a:pt x="5616" y="11276"/>
                  </a:lnTo>
                  <a:lnTo>
                    <a:pt x="5184" y="10958"/>
                  </a:lnTo>
                  <a:lnTo>
                    <a:pt x="5184" y="10800"/>
                  </a:lnTo>
                  <a:lnTo>
                    <a:pt x="4752" y="10641"/>
                  </a:lnTo>
                  <a:lnTo>
                    <a:pt x="3888" y="10005"/>
                  </a:lnTo>
                  <a:lnTo>
                    <a:pt x="3456" y="9529"/>
                  </a:lnTo>
                  <a:lnTo>
                    <a:pt x="2592" y="9211"/>
                  </a:lnTo>
                  <a:lnTo>
                    <a:pt x="2160" y="8894"/>
                  </a:lnTo>
                  <a:lnTo>
                    <a:pt x="2160" y="8576"/>
                  </a:lnTo>
                  <a:lnTo>
                    <a:pt x="1728" y="8576"/>
                  </a:lnTo>
                  <a:lnTo>
                    <a:pt x="1296" y="8417"/>
                  </a:lnTo>
                  <a:lnTo>
                    <a:pt x="864" y="8099"/>
                  </a:lnTo>
                  <a:lnTo>
                    <a:pt x="864" y="7782"/>
                  </a:lnTo>
                  <a:lnTo>
                    <a:pt x="432" y="7464"/>
                  </a:lnTo>
                  <a:lnTo>
                    <a:pt x="432" y="7147"/>
                  </a:lnTo>
                  <a:lnTo>
                    <a:pt x="864" y="6829"/>
                  </a:lnTo>
                  <a:lnTo>
                    <a:pt x="864" y="6511"/>
                  </a:lnTo>
                  <a:lnTo>
                    <a:pt x="432" y="6194"/>
                  </a:lnTo>
                  <a:lnTo>
                    <a:pt x="432" y="6035"/>
                  </a:lnTo>
                  <a:lnTo>
                    <a:pt x="0" y="5876"/>
                  </a:lnTo>
                  <a:lnTo>
                    <a:pt x="0" y="5717"/>
                  </a:lnTo>
                  <a:lnTo>
                    <a:pt x="432" y="5558"/>
                  </a:lnTo>
                  <a:lnTo>
                    <a:pt x="864" y="5717"/>
                  </a:lnTo>
                  <a:lnTo>
                    <a:pt x="1296" y="5717"/>
                  </a:lnTo>
                  <a:lnTo>
                    <a:pt x="1728" y="5876"/>
                  </a:lnTo>
                  <a:lnTo>
                    <a:pt x="2160" y="5717"/>
                  </a:lnTo>
                  <a:lnTo>
                    <a:pt x="2160" y="5558"/>
                  </a:lnTo>
                  <a:lnTo>
                    <a:pt x="1728" y="4447"/>
                  </a:lnTo>
                  <a:lnTo>
                    <a:pt x="1296" y="4447"/>
                  </a:lnTo>
                  <a:lnTo>
                    <a:pt x="1728" y="4447"/>
                  </a:lnTo>
                  <a:lnTo>
                    <a:pt x="2160" y="4605"/>
                  </a:lnTo>
                  <a:lnTo>
                    <a:pt x="3024" y="4764"/>
                  </a:lnTo>
                  <a:lnTo>
                    <a:pt x="3456" y="4764"/>
                  </a:lnTo>
                  <a:lnTo>
                    <a:pt x="4752" y="4605"/>
                  </a:lnTo>
                  <a:lnTo>
                    <a:pt x="4752" y="4447"/>
                  </a:lnTo>
                  <a:lnTo>
                    <a:pt x="5184" y="4288"/>
                  </a:lnTo>
                  <a:lnTo>
                    <a:pt x="5616" y="4288"/>
                  </a:lnTo>
                  <a:lnTo>
                    <a:pt x="6047" y="3970"/>
                  </a:lnTo>
                  <a:lnTo>
                    <a:pt x="6047" y="3811"/>
                  </a:lnTo>
                  <a:lnTo>
                    <a:pt x="6479" y="3652"/>
                  </a:lnTo>
                  <a:lnTo>
                    <a:pt x="6912" y="3176"/>
                  </a:lnTo>
                  <a:lnTo>
                    <a:pt x="7344" y="2858"/>
                  </a:lnTo>
                  <a:lnTo>
                    <a:pt x="7775" y="2699"/>
                  </a:lnTo>
                  <a:lnTo>
                    <a:pt x="7775" y="2382"/>
                  </a:lnTo>
                  <a:lnTo>
                    <a:pt x="8640" y="2064"/>
                  </a:lnTo>
                  <a:lnTo>
                    <a:pt x="11663" y="1905"/>
                  </a:lnTo>
                  <a:lnTo>
                    <a:pt x="14255" y="0"/>
                  </a:lnTo>
                  <a:lnTo>
                    <a:pt x="15983" y="635"/>
                  </a:lnTo>
                  <a:lnTo>
                    <a:pt x="17279" y="1588"/>
                  </a:lnTo>
                  <a:lnTo>
                    <a:pt x="18143" y="2699"/>
                  </a:lnTo>
                  <a:lnTo>
                    <a:pt x="16847" y="3176"/>
                  </a:lnTo>
                  <a:lnTo>
                    <a:pt x="16415" y="4129"/>
                  </a:lnTo>
                  <a:lnTo>
                    <a:pt x="15551" y="5558"/>
                  </a:lnTo>
                  <a:lnTo>
                    <a:pt x="15551" y="5717"/>
                  </a:lnTo>
                  <a:lnTo>
                    <a:pt x="17279" y="6352"/>
                  </a:lnTo>
                  <a:lnTo>
                    <a:pt x="18143" y="6352"/>
                  </a:lnTo>
                  <a:lnTo>
                    <a:pt x="19439" y="6194"/>
                  </a:lnTo>
                  <a:lnTo>
                    <a:pt x="21599" y="6670"/>
                  </a:lnTo>
                  <a:lnTo>
                    <a:pt x="20735" y="7782"/>
                  </a:lnTo>
                  <a:lnTo>
                    <a:pt x="20303" y="7941"/>
                  </a:lnTo>
                  <a:lnTo>
                    <a:pt x="18575" y="8258"/>
                  </a:lnTo>
                  <a:lnTo>
                    <a:pt x="17711" y="8894"/>
                  </a:lnTo>
                  <a:lnTo>
                    <a:pt x="17279" y="9688"/>
                  </a:lnTo>
                  <a:lnTo>
                    <a:pt x="18143" y="10958"/>
                  </a:lnTo>
                  <a:lnTo>
                    <a:pt x="17711" y="10958"/>
                  </a:lnTo>
                  <a:lnTo>
                    <a:pt x="17279" y="11117"/>
                  </a:lnTo>
                  <a:lnTo>
                    <a:pt x="17279" y="11276"/>
                  </a:lnTo>
                  <a:lnTo>
                    <a:pt x="16847" y="11594"/>
                  </a:lnTo>
                  <a:lnTo>
                    <a:pt x="17279" y="11911"/>
                  </a:lnTo>
                  <a:lnTo>
                    <a:pt x="17279" y="13341"/>
                  </a:lnTo>
                  <a:lnTo>
                    <a:pt x="17711" y="13817"/>
                  </a:lnTo>
                  <a:lnTo>
                    <a:pt x="18143" y="14452"/>
                  </a:lnTo>
                  <a:lnTo>
                    <a:pt x="19007" y="14929"/>
                  </a:lnTo>
                  <a:lnTo>
                    <a:pt x="18143" y="16676"/>
                  </a:lnTo>
                  <a:lnTo>
                    <a:pt x="18143" y="18264"/>
                  </a:lnTo>
                  <a:lnTo>
                    <a:pt x="17711" y="19376"/>
                  </a:lnTo>
                  <a:lnTo>
                    <a:pt x="17279" y="20647"/>
                  </a:lnTo>
                  <a:lnTo>
                    <a:pt x="16415" y="21600"/>
                  </a:lnTo>
                  <a:lnTo>
                    <a:pt x="15983" y="21441"/>
                  </a:lnTo>
                  <a:lnTo>
                    <a:pt x="15551" y="20805"/>
                  </a:lnTo>
                  <a:lnTo>
                    <a:pt x="15551" y="19694"/>
                  </a:lnTo>
                  <a:lnTo>
                    <a:pt x="15983" y="17947"/>
                  </a:lnTo>
                  <a:lnTo>
                    <a:pt x="15983" y="14929"/>
                  </a:lnTo>
                  <a:lnTo>
                    <a:pt x="15119" y="13341"/>
                  </a:lnTo>
                  <a:lnTo>
                    <a:pt x="13392" y="1222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3" name="AutoShape 178">
              <a:extLst>
                <a:ext uri="{FF2B5EF4-FFF2-40B4-BE49-F238E27FC236}">
                  <a16:creationId xmlns:a16="http://schemas.microsoft.com/office/drawing/2014/main" id="{7D38CB9A-7AB9-437E-B632-399330D817C5}"/>
                </a:ext>
              </a:extLst>
            </p:cNvPr>
            <p:cNvSpPr>
              <a:spLocks/>
            </p:cNvSpPr>
            <p:nvPr/>
          </p:nvSpPr>
          <p:spPr bwMode="auto">
            <a:xfrm>
              <a:off x="10182699" y="3849538"/>
              <a:ext cx="146440" cy="251745"/>
            </a:xfrm>
            <a:custGeom>
              <a:avLst/>
              <a:gdLst>
                <a:gd name="T0" fmla="*/ 51215 w 21600"/>
                <a:gd name="T1" fmla="*/ 87995 h 21600"/>
                <a:gd name="T2" fmla="*/ 51215 w 21600"/>
                <a:gd name="T3" fmla="*/ 87995 h 21600"/>
                <a:gd name="T4" fmla="*/ 51215 w 21600"/>
                <a:gd name="T5" fmla="*/ 87995 h 21600"/>
                <a:gd name="T6" fmla="*/ 51215 w 21600"/>
                <a:gd name="T7" fmla="*/ 8799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439" y="15942"/>
                  </a:moveTo>
                  <a:lnTo>
                    <a:pt x="13919" y="15942"/>
                  </a:lnTo>
                  <a:lnTo>
                    <a:pt x="14879" y="16457"/>
                  </a:lnTo>
                  <a:lnTo>
                    <a:pt x="15359" y="16971"/>
                  </a:lnTo>
                  <a:lnTo>
                    <a:pt x="14399" y="19285"/>
                  </a:lnTo>
                  <a:lnTo>
                    <a:pt x="11999" y="19799"/>
                  </a:lnTo>
                  <a:lnTo>
                    <a:pt x="11039" y="20314"/>
                  </a:lnTo>
                  <a:lnTo>
                    <a:pt x="10079" y="20314"/>
                  </a:lnTo>
                  <a:lnTo>
                    <a:pt x="9119" y="21600"/>
                  </a:lnTo>
                  <a:lnTo>
                    <a:pt x="11039" y="21342"/>
                  </a:lnTo>
                  <a:lnTo>
                    <a:pt x="14879" y="21600"/>
                  </a:lnTo>
                  <a:lnTo>
                    <a:pt x="15359" y="21085"/>
                  </a:lnTo>
                  <a:lnTo>
                    <a:pt x="18719" y="19285"/>
                  </a:lnTo>
                  <a:lnTo>
                    <a:pt x="20639" y="17999"/>
                  </a:lnTo>
                  <a:lnTo>
                    <a:pt x="21119" y="17228"/>
                  </a:lnTo>
                  <a:lnTo>
                    <a:pt x="21599" y="16714"/>
                  </a:lnTo>
                  <a:lnTo>
                    <a:pt x="21599" y="16199"/>
                  </a:lnTo>
                  <a:lnTo>
                    <a:pt x="21119" y="15942"/>
                  </a:lnTo>
                  <a:lnTo>
                    <a:pt x="20159" y="13114"/>
                  </a:lnTo>
                  <a:lnTo>
                    <a:pt x="20159" y="12085"/>
                  </a:lnTo>
                  <a:lnTo>
                    <a:pt x="19199" y="11057"/>
                  </a:lnTo>
                  <a:lnTo>
                    <a:pt x="18239" y="10542"/>
                  </a:lnTo>
                  <a:lnTo>
                    <a:pt x="16799" y="10028"/>
                  </a:lnTo>
                  <a:lnTo>
                    <a:pt x="14399" y="9514"/>
                  </a:lnTo>
                  <a:lnTo>
                    <a:pt x="11039" y="6942"/>
                  </a:lnTo>
                  <a:lnTo>
                    <a:pt x="11039" y="5914"/>
                  </a:lnTo>
                  <a:lnTo>
                    <a:pt x="11519" y="5657"/>
                  </a:lnTo>
                  <a:lnTo>
                    <a:pt x="11519" y="5399"/>
                  </a:lnTo>
                  <a:lnTo>
                    <a:pt x="11999" y="5142"/>
                  </a:lnTo>
                  <a:lnTo>
                    <a:pt x="12479" y="4628"/>
                  </a:lnTo>
                  <a:lnTo>
                    <a:pt x="17279" y="3342"/>
                  </a:lnTo>
                  <a:lnTo>
                    <a:pt x="16799" y="3085"/>
                  </a:lnTo>
                  <a:lnTo>
                    <a:pt x="16799" y="2828"/>
                  </a:lnTo>
                  <a:lnTo>
                    <a:pt x="16319" y="2314"/>
                  </a:lnTo>
                  <a:lnTo>
                    <a:pt x="16319" y="2057"/>
                  </a:lnTo>
                  <a:lnTo>
                    <a:pt x="14879" y="1285"/>
                  </a:lnTo>
                  <a:lnTo>
                    <a:pt x="14399" y="771"/>
                  </a:lnTo>
                  <a:lnTo>
                    <a:pt x="13439" y="514"/>
                  </a:lnTo>
                  <a:lnTo>
                    <a:pt x="11999" y="257"/>
                  </a:lnTo>
                  <a:lnTo>
                    <a:pt x="11519" y="514"/>
                  </a:lnTo>
                  <a:lnTo>
                    <a:pt x="8159" y="514"/>
                  </a:lnTo>
                  <a:lnTo>
                    <a:pt x="6719" y="257"/>
                  </a:lnTo>
                  <a:lnTo>
                    <a:pt x="5280" y="257"/>
                  </a:lnTo>
                  <a:lnTo>
                    <a:pt x="4800" y="0"/>
                  </a:lnTo>
                  <a:lnTo>
                    <a:pt x="3840" y="257"/>
                  </a:lnTo>
                  <a:lnTo>
                    <a:pt x="1920" y="257"/>
                  </a:lnTo>
                  <a:lnTo>
                    <a:pt x="960" y="514"/>
                  </a:lnTo>
                  <a:lnTo>
                    <a:pt x="480" y="514"/>
                  </a:lnTo>
                  <a:lnTo>
                    <a:pt x="0" y="771"/>
                  </a:lnTo>
                  <a:lnTo>
                    <a:pt x="0" y="1285"/>
                  </a:lnTo>
                  <a:lnTo>
                    <a:pt x="960" y="1285"/>
                  </a:lnTo>
                  <a:lnTo>
                    <a:pt x="1920" y="1799"/>
                  </a:lnTo>
                  <a:lnTo>
                    <a:pt x="2400" y="3342"/>
                  </a:lnTo>
                  <a:lnTo>
                    <a:pt x="4800" y="3857"/>
                  </a:lnTo>
                  <a:lnTo>
                    <a:pt x="5280" y="4371"/>
                  </a:lnTo>
                  <a:lnTo>
                    <a:pt x="5759" y="4628"/>
                  </a:lnTo>
                  <a:lnTo>
                    <a:pt x="5759" y="5142"/>
                  </a:lnTo>
                  <a:lnTo>
                    <a:pt x="5280" y="5657"/>
                  </a:lnTo>
                  <a:lnTo>
                    <a:pt x="5280" y="5914"/>
                  </a:lnTo>
                  <a:lnTo>
                    <a:pt x="4320" y="6428"/>
                  </a:lnTo>
                  <a:lnTo>
                    <a:pt x="3840" y="6942"/>
                  </a:lnTo>
                  <a:lnTo>
                    <a:pt x="4320" y="7457"/>
                  </a:lnTo>
                  <a:lnTo>
                    <a:pt x="5280" y="7714"/>
                  </a:lnTo>
                  <a:lnTo>
                    <a:pt x="5759" y="8228"/>
                  </a:lnTo>
                  <a:lnTo>
                    <a:pt x="6719" y="8485"/>
                  </a:lnTo>
                  <a:lnTo>
                    <a:pt x="11999" y="11314"/>
                  </a:lnTo>
                  <a:lnTo>
                    <a:pt x="13439" y="13628"/>
                  </a:lnTo>
                  <a:lnTo>
                    <a:pt x="13439" y="1594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4" name="AutoShape 179">
              <a:extLst>
                <a:ext uri="{FF2B5EF4-FFF2-40B4-BE49-F238E27FC236}">
                  <a16:creationId xmlns:a16="http://schemas.microsoft.com/office/drawing/2014/main" id="{5F469A57-028E-46F4-8F30-6BDE6CC3A9AA}"/>
                </a:ext>
              </a:extLst>
            </p:cNvPr>
            <p:cNvSpPr>
              <a:spLocks/>
            </p:cNvSpPr>
            <p:nvPr/>
          </p:nvSpPr>
          <p:spPr bwMode="auto">
            <a:xfrm>
              <a:off x="10102158" y="3903483"/>
              <a:ext cx="133260" cy="311683"/>
            </a:xfrm>
            <a:custGeom>
              <a:avLst/>
              <a:gdLst>
                <a:gd name="T0" fmla="*/ 46605 w 21600"/>
                <a:gd name="T1" fmla="*/ 108945 h 21600"/>
                <a:gd name="T2" fmla="*/ 46605 w 21600"/>
                <a:gd name="T3" fmla="*/ 108945 h 21600"/>
                <a:gd name="T4" fmla="*/ 46605 w 21600"/>
                <a:gd name="T5" fmla="*/ 108945 h 21600"/>
                <a:gd name="T6" fmla="*/ 46605 w 21600"/>
                <a:gd name="T7" fmla="*/ 10894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5268" y="0"/>
                  </a:moveTo>
                  <a:lnTo>
                    <a:pt x="4741" y="207"/>
                  </a:lnTo>
                  <a:lnTo>
                    <a:pt x="2634" y="623"/>
                  </a:lnTo>
                  <a:lnTo>
                    <a:pt x="1580" y="1453"/>
                  </a:lnTo>
                  <a:lnTo>
                    <a:pt x="1053" y="2492"/>
                  </a:lnTo>
                  <a:lnTo>
                    <a:pt x="2107" y="4153"/>
                  </a:lnTo>
                  <a:lnTo>
                    <a:pt x="1580" y="4153"/>
                  </a:lnTo>
                  <a:lnTo>
                    <a:pt x="1053" y="4361"/>
                  </a:lnTo>
                  <a:lnTo>
                    <a:pt x="1053" y="4569"/>
                  </a:lnTo>
                  <a:lnTo>
                    <a:pt x="526" y="4984"/>
                  </a:lnTo>
                  <a:lnTo>
                    <a:pt x="1053" y="5399"/>
                  </a:lnTo>
                  <a:lnTo>
                    <a:pt x="1053" y="7269"/>
                  </a:lnTo>
                  <a:lnTo>
                    <a:pt x="1580" y="7892"/>
                  </a:lnTo>
                  <a:lnTo>
                    <a:pt x="2107" y="8723"/>
                  </a:lnTo>
                  <a:lnTo>
                    <a:pt x="3160" y="9346"/>
                  </a:lnTo>
                  <a:lnTo>
                    <a:pt x="2107" y="11630"/>
                  </a:lnTo>
                  <a:lnTo>
                    <a:pt x="2107" y="13707"/>
                  </a:lnTo>
                  <a:lnTo>
                    <a:pt x="1580" y="15161"/>
                  </a:lnTo>
                  <a:lnTo>
                    <a:pt x="1053" y="16823"/>
                  </a:lnTo>
                  <a:lnTo>
                    <a:pt x="0" y="18069"/>
                  </a:lnTo>
                  <a:lnTo>
                    <a:pt x="0" y="18276"/>
                  </a:lnTo>
                  <a:lnTo>
                    <a:pt x="526" y="18484"/>
                  </a:lnTo>
                  <a:lnTo>
                    <a:pt x="1053" y="18900"/>
                  </a:lnTo>
                  <a:lnTo>
                    <a:pt x="2107" y="19315"/>
                  </a:lnTo>
                  <a:lnTo>
                    <a:pt x="3160" y="19938"/>
                  </a:lnTo>
                  <a:lnTo>
                    <a:pt x="6321" y="20769"/>
                  </a:lnTo>
                  <a:lnTo>
                    <a:pt x="11063" y="20561"/>
                  </a:lnTo>
                  <a:lnTo>
                    <a:pt x="13170" y="21600"/>
                  </a:lnTo>
                  <a:lnTo>
                    <a:pt x="15278" y="21392"/>
                  </a:lnTo>
                  <a:lnTo>
                    <a:pt x="12117" y="19938"/>
                  </a:lnTo>
                  <a:lnTo>
                    <a:pt x="5268" y="17238"/>
                  </a:lnTo>
                  <a:lnTo>
                    <a:pt x="4214" y="16407"/>
                  </a:lnTo>
                  <a:lnTo>
                    <a:pt x="3687" y="15369"/>
                  </a:lnTo>
                  <a:lnTo>
                    <a:pt x="4214" y="13707"/>
                  </a:lnTo>
                  <a:lnTo>
                    <a:pt x="4741" y="13292"/>
                  </a:lnTo>
                  <a:lnTo>
                    <a:pt x="5268" y="12461"/>
                  </a:lnTo>
                  <a:lnTo>
                    <a:pt x="5795" y="11215"/>
                  </a:lnTo>
                  <a:lnTo>
                    <a:pt x="6321" y="10176"/>
                  </a:lnTo>
                  <a:lnTo>
                    <a:pt x="6321" y="9346"/>
                  </a:lnTo>
                  <a:lnTo>
                    <a:pt x="6848" y="9138"/>
                  </a:lnTo>
                  <a:lnTo>
                    <a:pt x="6848" y="8723"/>
                  </a:lnTo>
                  <a:lnTo>
                    <a:pt x="7375" y="8515"/>
                  </a:lnTo>
                  <a:lnTo>
                    <a:pt x="8429" y="8515"/>
                  </a:lnTo>
                  <a:lnTo>
                    <a:pt x="8429" y="8930"/>
                  </a:lnTo>
                  <a:lnTo>
                    <a:pt x="8956" y="9346"/>
                  </a:lnTo>
                  <a:lnTo>
                    <a:pt x="8956" y="9761"/>
                  </a:lnTo>
                  <a:lnTo>
                    <a:pt x="11063" y="11423"/>
                  </a:lnTo>
                  <a:lnTo>
                    <a:pt x="12643" y="12046"/>
                  </a:lnTo>
                  <a:lnTo>
                    <a:pt x="12643" y="11630"/>
                  </a:lnTo>
                  <a:lnTo>
                    <a:pt x="12117" y="10592"/>
                  </a:lnTo>
                  <a:lnTo>
                    <a:pt x="12643" y="9553"/>
                  </a:lnTo>
                  <a:lnTo>
                    <a:pt x="14751" y="8723"/>
                  </a:lnTo>
                  <a:lnTo>
                    <a:pt x="14751" y="8515"/>
                  </a:lnTo>
                  <a:lnTo>
                    <a:pt x="15804" y="8515"/>
                  </a:lnTo>
                  <a:lnTo>
                    <a:pt x="16858" y="8307"/>
                  </a:lnTo>
                  <a:lnTo>
                    <a:pt x="17912" y="8307"/>
                  </a:lnTo>
                  <a:lnTo>
                    <a:pt x="21073" y="8723"/>
                  </a:lnTo>
                  <a:lnTo>
                    <a:pt x="21599" y="8515"/>
                  </a:lnTo>
                  <a:lnTo>
                    <a:pt x="21599" y="7061"/>
                  </a:lnTo>
                  <a:lnTo>
                    <a:pt x="21073" y="6438"/>
                  </a:lnTo>
                  <a:lnTo>
                    <a:pt x="21073" y="6023"/>
                  </a:lnTo>
                  <a:lnTo>
                    <a:pt x="20546" y="5399"/>
                  </a:lnTo>
                  <a:lnTo>
                    <a:pt x="18439" y="4153"/>
                  </a:lnTo>
                  <a:lnTo>
                    <a:pt x="16331" y="3323"/>
                  </a:lnTo>
                  <a:lnTo>
                    <a:pt x="15804" y="3323"/>
                  </a:lnTo>
                  <a:lnTo>
                    <a:pt x="15278" y="3115"/>
                  </a:lnTo>
                  <a:lnTo>
                    <a:pt x="13697" y="3115"/>
                  </a:lnTo>
                  <a:lnTo>
                    <a:pt x="13170" y="3323"/>
                  </a:lnTo>
                  <a:lnTo>
                    <a:pt x="12117" y="3530"/>
                  </a:lnTo>
                  <a:lnTo>
                    <a:pt x="11590" y="3738"/>
                  </a:lnTo>
                  <a:lnTo>
                    <a:pt x="10009" y="3738"/>
                  </a:lnTo>
                  <a:lnTo>
                    <a:pt x="10009" y="3530"/>
                  </a:lnTo>
                  <a:lnTo>
                    <a:pt x="10536" y="3323"/>
                  </a:lnTo>
                  <a:lnTo>
                    <a:pt x="10536" y="2907"/>
                  </a:lnTo>
                  <a:lnTo>
                    <a:pt x="11063" y="2284"/>
                  </a:lnTo>
                  <a:lnTo>
                    <a:pt x="11063" y="1453"/>
                  </a:lnTo>
                  <a:lnTo>
                    <a:pt x="10536" y="1038"/>
                  </a:lnTo>
                  <a:lnTo>
                    <a:pt x="7902" y="1038"/>
                  </a:lnTo>
                  <a:lnTo>
                    <a:pt x="7902" y="623"/>
                  </a:lnTo>
                  <a:lnTo>
                    <a:pt x="7375" y="415"/>
                  </a:lnTo>
                  <a:lnTo>
                    <a:pt x="7375" y="207"/>
                  </a:lnTo>
                  <a:lnTo>
                    <a:pt x="6321" y="0"/>
                  </a:lnTo>
                  <a:lnTo>
                    <a:pt x="5268"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5" name="AutoShape 180">
              <a:extLst>
                <a:ext uri="{FF2B5EF4-FFF2-40B4-BE49-F238E27FC236}">
                  <a16:creationId xmlns:a16="http://schemas.microsoft.com/office/drawing/2014/main" id="{3B794789-24EB-46CF-BA79-8B72854CC5A7}"/>
                </a:ext>
              </a:extLst>
            </p:cNvPr>
            <p:cNvSpPr>
              <a:spLocks/>
            </p:cNvSpPr>
            <p:nvPr/>
          </p:nvSpPr>
          <p:spPr bwMode="auto">
            <a:xfrm>
              <a:off x="9892751" y="3738650"/>
              <a:ext cx="112760" cy="56944"/>
            </a:xfrm>
            <a:custGeom>
              <a:avLst/>
              <a:gdLst>
                <a:gd name="T0" fmla="*/ 39436 w 21600"/>
                <a:gd name="T1" fmla="*/ 19904 h 21600"/>
                <a:gd name="T2" fmla="*/ 39436 w 21600"/>
                <a:gd name="T3" fmla="*/ 19904 h 21600"/>
                <a:gd name="T4" fmla="*/ 39436 w 21600"/>
                <a:gd name="T5" fmla="*/ 19904 h 21600"/>
                <a:gd name="T6" fmla="*/ 39436 w 21600"/>
                <a:gd name="T7" fmla="*/ 1990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7897" y="21599"/>
                  </a:moveTo>
                  <a:lnTo>
                    <a:pt x="10491" y="20463"/>
                  </a:lnTo>
                  <a:lnTo>
                    <a:pt x="5554" y="20463"/>
                  </a:lnTo>
                  <a:lnTo>
                    <a:pt x="3085" y="21599"/>
                  </a:lnTo>
                  <a:lnTo>
                    <a:pt x="617" y="21599"/>
                  </a:lnTo>
                  <a:lnTo>
                    <a:pt x="0" y="20463"/>
                  </a:lnTo>
                  <a:lnTo>
                    <a:pt x="0" y="18189"/>
                  </a:lnTo>
                  <a:lnTo>
                    <a:pt x="1234" y="9094"/>
                  </a:lnTo>
                  <a:lnTo>
                    <a:pt x="2468" y="7957"/>
                  </a:lnTo>
                  <a:lnTo>
                    <a:pt x="3085" y="5684"/>
                  </a:lnTo>
                  <a:lnTo>
                    <a:pt x="4937" y="3410"/>
                  </a:lnTo>
                  <a:lnTo>
                    <a:pt x="6171" y="2273"/>
                  </a:lnTo>
                  <a:lnTo>
                    <a:pt x="9874" y="0"/>
                  </a:lnTo>
                  <a:lnTo>
                    <a:pt x="15428" y="1136"/>
                  </a:lnTo>
                  <a:lnTo>
                    <a:pt x="19748" y="2273"/>
                  </a:lnTo>
                  <a:lnTo>
                    <a:pt x="21599" y="6821"/>
                  </a:lnTo>
                  <a:lnTo>
                    <a:pt x="17897" y="215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6" name="AutoShape 181">
              <a:extLst>
                <a:ext uri="{FF2B5EF4-FFF2-40B4-BE49-F238E27FC236}">
                  <a16:creationId xmlns:a16="http://schemas.microsoft.com/office/drawing/2014/main" id="{4755F2E7-CEDA-482A-B12E-32117D731CC1}"/>
                </a:ext>
              </a:extLst>
            </p:cNvPr>
            <p:cNvSpPr>
              <a:spLocks/>
            </p:cNvSpPr>
            <p:nvPr/>
          </p:nvSpPr>
          <p:spPr bwMode="auto">
            <a:xfrm>
              <a:off x="9727277" y="3705684"/>
              <a:ext cx="158155" cy="77922"/>
            </a:xfrm>
            <a:custGeom>
              <a:avLst/>
              <a:gdLst>
                <a:gd name="T0" fmla="*/ 55312 w 21600"/>
                <a:gd name="T1" fmla="*/ 27237 h 21600"/>
                <a:gd name="T2" fmla="*/ 55312 w 21600"/>
                <a:gd name="T3" fmla="*/ 27237 h 21600"/>
                <a:gd name="T4" fmla="*/ 55312 w 21600"/>
                <a:gd name="T5" fmla="*/ 27237 h 21600"/>
                <a:gd name="T6" fmla="*/ 55312 w 21600"/>
                <a:gd name="T7" fmla="*/ 2723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763" y="0"/>
                  </a:moveTo>
                  <a:lnTo>
                    <a:pt x="440" y="2492"/>
                  </a:lnTo>
                  <a:lnTo>
                    <a:pt x="0" y="4153"/>
                  </a:lnTo>
                  <a:lnTo>
                    <a:pt x="0" y="4984"/>
                  </a:lnTo>
                  <a:lnTo>
                    <a:pt x="440" y="6646"/>
                  </a:lnTo>
                  <a:lnTo>
                    <a:pt x="1763" y="8307"/>
                  </a:lnTo>
                  <a:lnTo>
                    <a:pt x="1763" y="9138"/>
                  </a:lnTo>
                  <a:lnTo>
                    <a:pt x="2204" y="9138"/>
                  </a:lnTo>
                  <a:lnTo>
                    <a:pt x="2204" y="9969"/>
                  </a:lnTo>
                  <a:lnTo>
                    <a:pt x="3967" y="13292"/>
                  </a:lnTo>
                  <a:lnTo>
                    <a:pt x="5730" y="14953"/>
                  </a:lnTo>
                  <a:lnTo>
                    <a:pt x="9257" y="17446"/>
                  </a:lnTo>
                  <a:lnTo>
                    <a:pt x="14106" y="19938"/>
                  </a:lnTo>
                  <a:lnTo>
                    <a:pt x="21159" y="21600"/>
                  </a:lnTo>
                  <a:lnTo>
                    <a:pt x="21599" y="14123"/>
                  </a:lnTo>
                  <a:lnTo>
                    <a:pt x="18073" y="13292"/>
                  </a:lnTo>
                  <a:lnTo>
                    <a:pt x="7934" y="9138"/>
                  </a:lnTo>
                  <a:lnTo>
                    <a:pt x="5289" y="4984"/>
                  </a:lnTo>
                  <a:lnTo>
                    <a:pt x="1763" y="0"/>
                  </a:lnTo>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7" name="AutoShape 182">
              <a:extLst>
                <a:ext uri="{FF2B5EF4-FFF2-40B4-BE49-F238E27FC236}">
                  <a16:creationId xmlns:a16="http://schemas.microsoft.com/office/drawing/2014/main" id="{AFA21CBB-ED02-4984-B2D7-E1E71F3803BD}"/>
                </a:ext>
              </a:extLst>
            </p:cNvPr>
            <p:cNvSpPr>
              <a:spLocks/>
            </p:cNvSpPr>
            <p:nvPr/>
          </p:nvSpPr>
          <p:spPr bwMode="auto">
            <a:xfrm>
              <a:off x="9472474" y="3588804"/>
              <a:ext cx="610649" cy="557432"/>
            </a:xfrm>
            <a:custGeom>
              <a:avLst/>
              <a:gdLst>
                <a:gd name="T0" fmla="*/ 213563 w 21600"/>
                <a:gd name="T1" fmla="*/ 194843 h 21600"/>
                <a:gd name="T2" fmla="*/ 213563 w 21600"/>
                <a:gd name="T3" fmla="*/ 194843 h 21600"/>
                <a:gd name="T4" fmla="*/ 213563 w 21600"/>
                <a:gd name="T5" fmla="*/ 194843 h 21600"/>
                <a:gd name="T6" fmla="*/ 213563 w 21600"/>
                <a:gd name="T7" fmla="*/ 19484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085" y="8012"/>
                  </a:moveTo>
                  <a:lnTo>
                    <a:pt x="14857" y="7780"/>
                  </a:lnTo>
                  <a:lnTo>
                    <a:pt x="14857" y="7548"/>
                  </a:lnTo>
                  <a:lnTo>
                    <a:pt x="14971" y="7432"/>
                  </a:lnTo>
                  <a:lnTo>
                    <a:pt x="14971" y="7083"/>
                  </a:lnTo>
                  <a:lnTo>
                    <a:pt x="15085" y="6851"/>
                  </a:lnTo>
                  <a:lnTo>
                    <a:pt x="15085" y="6387"/>
                  </a:lnTo>
                  <a:lnTo>
                    <a:pt x="14742" y="6387"/>
                  </a:lnTo>
                  <a:lnTo>
                    <a:pt x="14742" y="6503"/>
                  </a:lnTo>
                  <a:lnTo>
                    <a:pt x="14628" y="6503"/>
                  </a:lnTo>
                  <a:lnTo>
                    <a:pt x="14628" y="6967"/>
                  </a:lnTo>
                  <a:lnTo>
                    <a:pt x="14514" y="7083"/>
                  </a:lnTo>
                  <a:lnTo>
                    <a:pt x="14514" y="7548"/>
                  </a:lnTo>
                  <a:lnTo>
                    <a:pt x="12914" y="7316"/>
                  </a:lnTo>
                  <a:lnTo>
                    <a:pt x="12457" y="7083"/>
                  </a:lnTo>
                  <a:lnTo>
                    <a:pt x="11771" y="6967"/>
                  </a:lnTo>
                  <a:lnTo>
                    <a:pt x="11200" y="6851"/>
                  </a:lnTo>
                  <a:lnTo>
                    <a:pt x="10971" y="6735"/>
                  </a:lnTo>
                  <a:lnTo>
                    <a:pt x="10285" y="6503"/>
                  </a:lnTo>
                  <a:lnTo>
                    <a:pt x="9828" y="6038"/>
                  </a:lnTo>
                  <a:lnTo>
                    <a:pt x="9600" y="5922"/>
                  </a:lnTo>
                  <a:lnTo>
                    <a:pt x="9600" y="5690"/>
                  </a:lnTo>
                  <a:lnTo>
                    <a:pt x="9485" y="5690"/>
                  </a:lnTo>
                  <a:lnTo>
                    <a:pt x="9257" y="5458"/>
                  </a:lnTo>
                  <a:lnTo>
                    <a:pt x="9142" y="5225"/>
                  </a:lnTo>
                  <a:lnTo>
                    <a:pt x="9028" y="5109"/>
                  </a:lnTo>
                  <a:lnTo>
                    <a:pt x="9142" y="4877"/>
                  </a:lnTo>
                  <a:lnTo>
                    <a:pt x="9485" y="4529"/>
                  </a:lnTo>
                  <a:lnTo>
                    <a:pt x="9257" y="4180"/>
                  </a:lnTo>
                  <a:lnTo>
                    <a:pt x="9142" y="3716"/>
                  </a:lnTo>
                  <a:lnTo>
                    <a:pt x="9142" y="3367"/>
                  </a:lnTo>
                  <a:lnTo>
                    <a:pt x="9257" y="3019"/>
                  </a:lnTo>
                  <a:lnTo>
                    <a:pt x="9485" y="2554"/>
                  </a:lnTo>
                  <a:lnTo>
                    <a:pt x="9714" y="2438"/>
                  </a:lnTo>
                  <a:lnTo>
                    <a:pt x="9828" y="2322"/>
                  </a:lnTo>
                  <a:lnTo>
                    <a:pt x="9942" y="2322"/>
                  </a:lnTo>
                  <a:lnTo>
                    <a:pt x="9600" y="1625"/>
                  </a:lnTo>
                  <a:lnTo>
                    <a:pt x="9942" y="1277"/>
                  </a:lnTo>
                  <a:lnTo>
                    <a:pt x="9828" y="1161"/>
                  </a:lnTo>
                  <a:lnTo>
                    <a:pt x="9714" y="812"/>
                  </a:lnTo>
                  <a:lnTo>
                    <a:pt x="9714" y="348"/>
                  </a:lnTo>
                  <a:lnTo>
                    <a:pt x="9600" y="348"/>
                  </a:lnTo>
                  <a:lnTo>
                    <a:pt x="9600" y="116"/>
                  </a:lnTo>
                  <a:lnTo>
                    <a:pt x="9371" y="0"/>
                  </a:lnTo>
                  <a:lnTo>
                    <a:pt x="8571" y="0"/>
                  </a:lnTo>
                  <a:lnTo>
                    <a:pt x="8342" y="116"/>
                  </a:lnTo>
                  <a:lnTo>
                    <a:pt x="8228" y="116"/>
                  </a:lnTo>
                  <a:lnTo>
                    <a:pt x="8000" y="348"/>
                  </a:lnTo>
                  <a:lnTo>
                    <a:pt x="8000" y="464"/>
                  </a:lnTo>
                  <a:lnTo>
                    <a:pt x="7885" y="696"/>
                  </a:lnTo>
                  <a:lnTo>
                    <a:pt x="7199" y="812"/>
                  </a:lnTo>
                  <a:lnTo>
                    <a:pt x="6857" y="812"/>
                  </a:lnTo>
                  <a:lnTo>
                    <a:pt x="6514" y="929"/>
                  </a:lnTo>
                  <a:lnTo>
                    <a:pt x="6285" y="1045"/>
                  </a:lnTo>
                  <a:lnTo>
                    <a:pt x="6057" y="1277"/>
                  </a:lnTo>
                  <a:lnTo>
                    <a:pt x="6057" y="1509"/>
                  </a:lnTo>
                  <a:lnTo>
                    <a:pt x="6171" y="1509"/>
                  </a:lnTo>
                  <a:lnTo>
                    <a:pt x="6400" y="1625"/>
                  </a:lnTo>
                  <a:lnTo>
                    <a:pt x="6742" y="1625"/>
                  </a:lnTo>
                  <a:lnTo>
                    <a:pt x="6857" y="1741"/>
                  </a:lnTo>
                  <a:lnTo>
                    <a:pt x="7085" y="1858"/>
                  </a:lnTo>
                  <a:lnTo>
                    <a:pt x="7085" y="2206"/>
                  </a:lnTo>
                  <a:lnTo>
                    <a:pt x="6971" y="2090"/>
                  </a:lnTo>
                  <a:lnTo>
                    <a:pt x="6171" y="2090"/>
                  </a:lnTo>
                  <a:lnTo>
                    <a:pt x="6057" y="2206"/>
                  </a:lnTo>
                  <a:lnTo>
                    <a:pt x="5828" y="2206"/>
                  </a:lnTo>
                  <a:lnTo>
                    <a:pt x="5600" y="2322"/>
                  </a:lnTo>
                  <a:lnTo>
                    <a:pt x="5485" y="2554"/>
                  </a:lnTo>
                  <a:lnTo>
                    <a:pt x="5485" y="3135"/>
                  </a:lnTo>
                  <a:lnTo>
                    <a:pt x="5142" y="3135"/>
                  </a:lnTo>
                  <a:lnTo>
                    <a:pt x="5142" y="3367"/>
                  </a:lnTo>
                  <a:lnTo>
                    <a:pt x="4800" y="3716"/>
                  </a:lnTo>
                  <a:lnTo>
                    <a:pt x="4685" y="3948"/>
                  </a:lnTo>
                  <a:lnTo>
                    <a:pt x="4457" y="4064"/>
                  </a:lnTo>
                  <a:lnTo>
                    <a:pt x="4342" y="4180"/>
                  </a:lnTo>
                  <a:lnTo>
                    <a:pt x="4342" y="4296"/>
                  </a:lnTo>
                  <a:lnTo>
                    <a:pt x="3314" y="4877"/>
                  </a:lnTo>
                  <a:lnTo>
                    <a:pt x="2628" y="5458"/>
                  </a:lnTo>
                  <a:lnTo>
                    <a:pt x="2285" y="6038"/>
                  </a:lnTo>
                  <a:lnTo>
                    <a:pt x="2171" y="6503"/>
                  </a:lnTo>
                  <a:lnTo>
                    <a:pt x="2171" y="6851"/>
                  </a:lnTo>
                  <a:lnTo>
                    <a:pt x="2285" y="7083"/>
                  </a:lnTo>
                  <a:lnTo>
                    <a:pt x="2742" y="7316"/>
                  </a:lnTo>
                  <a:lnTo>
                    <a:pt x="2514" y="8477"/>
                  </a:lnTo>
                  <a:lnTo>
                    <a:pt x="1142" y="8477"/>
                  </a:lnTo>
                  <a:lnTo>
                    <a:pt x="1028" y="8593"/>
                  </a:lnTo>
                  <a:lnTo>
                    <a:pt x="914" y="8593"/>
                  </a:lnTo>
                  <a:lnTo>
                    <a:pt x="0" y="9638"/>
                  </a:lnTo>
                  <a:lnTo>
                    <a:pt x="114" y="9754"/>
                  </a:lnTo>
                  <a:lnTo>
                    <a:pt x="342" y="9870"/>
                  </a:lnTo>
                  <a:lnTo>
                    <a:pt x="1028" y="9870"/>
                  </a:lnTo>
                  <a:lnTo>
                    <a:pt x="1371" y="9754"/>
                  </a:lnTo>
                  <a:lnTo>
                    <a:pt x="1485" y="9754"/>
                  </a:lnTo>
                  <a:lnTo>
                    <a:pt x="1600" y="9638"/>
                  </a:lnTo>
                  <a:lnTo>
                    <a:pt x="2057" y="9638"/>
                  </a:lnTo>
                  <a:lnTo>
                    <a:pt x="2057" y="9754"/>
                  </a:lnTo>
                  <a:lnTo>
                    <a:pt x="1942" y="9870"/>
                  </a:lnTo>
                  <a:lnTo>
                    <a:pt x="1828" y="10219"/>
                  </a:lnTo>
                  <a:lnTo>
                    <a:pt x="1142" y="10916"/>
                  </a:lnTo>
                  <a:lnTo>
                    <a:pt x="914" y="11032"/>
                  </a:lnTo>
                  <a:lnTo>
                    <a:pt x="914" y="11264"/>
                  </a:lnTo>
                  <a:lnTo>
                    <a:pt x="1142" y="11729"/>
                  </a:lnTo>
                  <a:lnTo>
                    <a:pt x="1371" y="11961"/>
                  </a:lnTo>
                  <a:lnTo>
                    <a:pt x="1714" y="12193"/>
                  </a:lnTo>
                  <a:lnTo>
                    <a:pt x="2171" y="12425"/>
                  </a:lnTo>
                  <a:lnTo>
                    <a:pt x="2514" y="12425"/>
                  </a:lnTo>
                  <a:lnTo>
                    <a:pt x="2628" y="12193"/>
                  </a:lnTo>
                  <a:lnTo>
                    <a:pt x="2857" y="11961"/>
                  </a:lnTo>
                  <a:lnTo>
                    <a:pt x="2857" y="11612"/>
                  </a:lnTo>
                  <a:lnTo>
                    <a:pt x="2971" y="11380"/>
                  </a:lnTo>
                  <a:lnTo>
                    <a:pt x="3085" y="11264"/>
                  </a:lnTo>
                  <a:lnTo>
                    <a:pt x="3314" y="11148"/>
                  </a:lnTo>
                  <a:lnTo>
                    <a:pt x="3314" y="11264"/>
                  </a:lnTo>
                  <a:lnTo>
                    <a:pt x="3200" y="11380"/>
                  </a:lnTo>
                  <a:lnTo>
                    <a:pt x="3200" y="11845"/>
                  </a:lnTo>
                  <a:lnTo>
                    <a:pt x="3314" y="11961"/>
                  </a:lnTo>
                  <a:lnTo>
                    <a:pt x="3314" y="12077"/>
                  </a:lnTo>
                  <a:lnTo>
                    <a:pt x="3200" y="12193"/>
                  </a:lnTo>
                  <a:lnTo>
                    <a:pt x="3200" y="13238"/>
                  </a:lnTo>
                  <a:lnTo>
                    <a:pt x="3428" y="14980"/>
                  </a:lnTo>
                  <a:lnTo>
                    <a:pt x="4342" y="17883"/>
                  </a:lnTo>
                  <a:lnTo>
                    <a:pt x="5257" y="19509"/>
                  </a:lnTo>
                  <a:lnTo>
                    <a:pt x="5371" y="19509"/>
                  </a:lnTo>
                  <a:lnTo>
                    <a:pt x="5828" y="20438"/>
                  </a:lnTo>
                  <a:lnTo>
                    <a:pt x="6171" y="20787"/>
                  </a:lnTo>
                  <a:lnTo>
                    <a:pt x="6514" y="21483"/>
                  </a:lnTo>
                  <a:lnTo>
                    <a:pt x="6628" y="21600"/>
                  </a:lnTo>
                  <a:lnTo>
                    <a:pt x="7542" y="21600"/>
                  </a:lnTo>
                  <a:lnTo>
                    <a:pt x="7542" y="21367"/>
                  </a:lnTo>
                  <a:lnTo>
                    <a:pt x="7657" y="21135"/>
                  </a:lnTo>
                  <a:lnTo>
                    <a:pt x="7657" y="21019"/>
                  </a:lnTo>
                  <a:lnTo>
                    <a:pt x="8000" y="20670"/>
                  </a:lnTo>
                  <a:lnTo>
                    <a:pt x="8228" y="20554"/>
                  </a:lnTo>
                  <a:lnTo>
                    <a:pt x="8342" y="20438"/>
                  </a:lnTo>
                  <a:lnTo>
                    <a:pt x="8342" y="20206"/>
                  </a:lnTo>
                  <a:lnTo>
                    <a:pt x="8571" y="20090"/>
                  </a:lnTo>
                  <a:lnTo>
                    <a:pt x="8800" y="19858"/>
                  </a:lnTo>
                  <a:lnTo>
                    <a:pt x="8914" y="19625"/>
                  </a:lnTo>
                  <a:lnTo>
                    <a:pt x="9028" y="19161"/>
                  </a:lnTo>
                  <a:lnTo>
                    <a:pt x="9142" y="18464"/>
                  </a:lnTo>
                  <a:lnTo>
                    <a:pt x="9028" y="17883"/>
                  </a:lnTo>
                  <a:lnTo>
                    <a:pt x="8914" y="17535"/>
                  </a:lnTo>
                  <a:lnTo>
                    <a:pt x="8914" y="16838"/>
                  </a:lnTo>
                  <a:lnTo>
                    <a:pt x="9028" y="16490"/>
                  </a:lnTo>
                  <a:lnTo>
                    <a:pt x="9257" y="16258"/>
                  </a:lnTo>
                  <a:lnTo>
                    <a:pt x="9485" y="16141"/>
                  </a:lnTo>
                  <a:lnTo>
                    <a:pt x="9600" y="16025"/>
                  </a:lnTo>
                  <a:lnTo>
                    <a:pt x="9714" y="16025"/>
                  </a:lnTo>
                  <a:lnTo>
                    <a:pt x="9942" y="15909"/>
                  </a:lnTo>
                  <a:lnTo>
                    <a:pt x="10171" y="15677"/>
                  </a:lnTo>
                  <a:lnTo>
                    <a:pt x="10399" y="15561"/>
                  </a:lnTo>
                  <a:lnTo>
                    <a:pt x="11314" y="14632"/>
                  </a:lnTo>
                  <a:lnTo>
                    <a:pt x="12457" y="13703"/>
                  </a:lnTo>
                  <a:lnTo>
                    <a:pt x="12800" y="13470"/>
                  </a:lnTo>
                  <a:lnTo>
                    <a:pt x="12914" y="13354"/>
                  </a:lnTo>
                  <a:lnTo>
                    <a:pt x="13257" y="13238"/>
                  </a:lnTo>
                  <a:lnTo>
                    <a:pt x="13485" y="12890"/>
                  </a:lnTo>
                  <a:lnTo>
                    <a:pt x="13828" y="12541"/>
                  </a:lnTo>
                  <a:lnTo>
                    <a:pt x="14057" y="12193"/>
                  </a:lnTo>
                  <a:lnTo>
                    <a:pt x="14171" y="11729"/>
                  </a:lnTo>
                  <a:lnTo>
                    <a:pt x="14285" y="11612"/>
                  </a:lnTo>
                  <a:lnTo>
                    <a:pt x="14285" y="11496"/>
                  </a:lnTo>
                  <a:lnTo>
                    <a:pt x="14742" y="11264"/>
                  </a:lnTo>
                  <a:lnTo>
                    <a:pt x="14971" y="11264"/>
                  </a:lnTo>
                  <a:lnTo>
                    <a:pt x="15428" y="11380"/>
                  </a:lnTo>
                  <a:lnTo>
                    <a:pt x="15428" y="10451"/>
                  </a:lnTo>
                  <a:lnTo>
                    <a:pt x="15314" y="10219"/>
                  </a:lnTo>
                  <a:lnTo>
                    <a:pt x="15200" y="10219"/>
                  </a:lnTo>
                  <a:lnTo>
                    <a:pt x="15200" y="10103"/>
                  </a:lnTo>
                  <a:lnTo>
                    <a:pt x="15085" y="9987"/>
                  </a:lnTo>
                  <a:lnTo>
                    <a:pt x="15085" y="9522"/>
                  </a:lnTo>
                  <a:lnTo>
                    <a:pt x="15200" y="9406"/>
                  </a:lnTo>
                  <a:lnTo>
                    <a:pt x="15200" y="9174"/>
                  </a:lnTo>
                  <a:lnTo>
                    <a:pt x="15314" y="8941"/>
                  </a:lnTo>
                  <a:lnTo>
                    <a:pt x="15314" y="8825"/>
                  </a:lnTo>
                  <a:lnTo>
                    <a:pt x="15428" y="8709"/>
                  </a:lnTo>
                  <a:lnTo>
                    <a:pt x="16571" y="8709"/>
                  </a:lnTo>
                  <a:lnTo>
                    <a:pt x="16685" y="8825"/>
                  </a:lnTo>
                  <a:lnTo>
                    <a:pt x="16800" y="9058"/>
                  </a:lnTo>
                  <a:lnTo>
                    <a:pt x="16800" y="9522"/>
                  </a:lnTo>
                  <a:lnTo>
                    <a:pt x="17028" y="10335"/>
                  </a:lnTo>
                  <a:lnTo>
                    <a:pt x="17257" y="10103"/>
                  </a:lnTo>
                  <a:lnTo>
                    <a:pt x="17371" y="9870"/>
                  </a:lnTo>
                  <a:lnTo>
                    <a:pt x="17371" y="9754"/>
                  </a:lnTo>
                  <a:lnTo>
                    <a:pt x="17485" y="9522"/>
                  </a:lnTo>
                  <a:lnTo>
                    <a:pt x="17599" y="9406"/>
                  </a:lnTo>
                  <a:lnTo>
                    <a:pt x="17714" y="9406"/>
                  </a:lnTo>
                  <a:lnTo>
                    <a:pt x="17828" y="9522"/>
                  </a:lnTo>
                  <a:lnTo>
                    <a:pt x="17828" y="9754"/>
                  </a:lnTo>
                  <a:lnTo>
                    <a:pt x="18057" y="10683"/>
                  </a:lnTo>
                  <a:lnTo>
                    <a:pt x="18057" y="10567"/>
                  </a:lnTo>
                  <a:lnTo>
                    <a:pt x="18285" y="10567"/>
                  </a:lnTo>
                  <a:lnTo>
                    <a:pt x="18285" y="10683"/>
                  </a:lnTo>
                  <a:lnTo>
                    <a:pt x="18514" y="10683"/>
                  </a:lnTo>
                  <a:lnTo>
                    <a:pt x="18514" y="10335"/>
                  </a:lnTo>
                  <a:lnTo>
                    <a:pt x="18400" y="10103"/>
                  </a:lnTo>
                  <a:lnTo>
                    <a:pt x="18400" y="9754"/>
                  </a:lnTo>
                  <a:lnTo>
                    <a:pt x="18514" y="9754"/>
                  </a:lnTo>
                  <a:lnTo>
                    <a:pt x="18742" y="9870"/>
                  </a:lnTo>
                  <a:lnTo>
                    <a:pt x="18857" y="9987"/>
                  </a:lnTo>
                  <a:lnTo>
                    <a:pt x="18971" y="9987"/>
                  </a:lnTo>
                  <a:lnTo>
                    <a:pt x="19428" y="9522"/>
                  </a:lnTo>
                  <a:lnTo>
                    <a:pt x="19542" y="9522"/>
                  </a:lnTo>
                  <a:lnTo>
                    <a:pt x="19657" y="9290"/>
                  </a:lnTo>
                  <a:lnTo>
                    <a:pt x="19657" y="9058"/>
                  </a:lnTo>
                  <a:lnTo>
                    <a:pt x="19771" y="8825"/>
                  </a:lnTo>
                  <a:lnTo>
                    <a:pt x="19885" y="8477"/>
                  </a:lnTo>
                  <a:lnTo>
                    <a:pt x="19999" y="8245"/>
                  </a:lnTo>
                  <a:lnTo>
                    <a:pt x="20457" y="8012"/>
                  </a:lnTo>
                  <a:lnTo>
                    <a:pt x="21028" y="7780"/>
                  </a:lnTo>
                  <a:lnTo>
                    <a:pt x="21142" y="7548"/>
                  </a:lnTo>
                  <a:lnTo>
                    <a:pt x="21142" y="7432"/>
                  </a:lnTo>
                  <a:lnTo>
                    <a:pt x="21371" y="7200"/>
                  </a:lnTo>
                  <a:lnTo>
                    <a:pt x="21371" y="6967"/>
                  </a:lnTo>
                  <a:lnTo>
                    <a:pt x="21485" y="6735"/>
                  </a:lnTo>
                  <a:lnTo>
                    <a:pt x="21599" y="6619"/>
                  </a:lnTo>
                  <a:lnTo>
                    <a:pt x="21599" y="6270"/>
                  </a:lnTo>
                  <a:lnTo>
                    <a:pt x="21485" y="6270"/>
                  </a:lnTo>
                  <a:lnTo>
                    <a:pt x="20914" y="6387"/>
                  </a:lnTo>
                  <a:lnTo>
                    <a:pt x="20228" y="6503"/>
                  </a:lnTo>
                  <a:lnTo>
                    <a:pt x="19657" y="6619"/>
                  </a:lnTo>
                  <a:lnTo>
                    <a:pt x="18857" y="6503"/>
                  </a:lnTo>
                  <a:lnTo>
                    <a:pt x="18514" y="7200"/>
                  </a:lnTo>
                  <a:lnTo>
                    <a:pt x="18400" y="7548"/>
                  </a:lnTo>
                  <a:lnTo>
                    <a:pt x="18285" y="7780"/>
                  </a:lnTo>
                  <a:lnTo>
                    <a:pt x="18057" y="8012"/>
                  </a:lnTo>
                  <a:lnTo>
                    <a:pt x="17714" y="8012"/>
                  </a:lnTo>
                  <a:lnTo>
                    <a:pt x="17485" y="7896"/>
                  </a:lnTo>
                  <a:lnTo>
                    <a:pt x="17028" y="7896"/>
                  </a:lnTo>
                  <a:lnTo>
                    <a:pt x="16800" y="8012"/>
                  </a:lnTo>
                  <a:lnTo>
                    <a:pt x="16571" y="7896"/>
                  </a:lnTo>
                  <a:lnTo>
                    <a:pt x="15999" y="7896"/>
                  </a:lnTo>
                  <a:lnTo>
                    <a:pt x="15085" y="801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8" name="AutoShape 183">
              <a:extLst>
                <a:ext uri="{FF2B5EF4-FFF2-40B4-BE49-F238E27FC236}">
                  <a16:creationId xmlns:a16="http://schemas.microsoft.com/office/drawing/2014/main" id="{BE2FE2CC-EA92-442C-B836-97958BF732D8}"/>
                </a:ext>
              </a:extLst>
            </p:cNvPr>
            <p:cNvSpPr>
              <a:spLocks/>
            </p:cNvSpPr>
            <p:nvPr/>
          </p:nvSpPr>
          <p:spPr bwMode="auto">
            <a:xfrm>
              <a:off x="9330428" y="3522871"/>
              <a:ext cx="316308" cy="203794"/>
            </a:xfrm>
            <a:custGeom>
              <a:avLst/>
              <a:gdLst>
                <a:gd name="T0" fmla="*/ 110623 w 21600"/>
                <a:gd name="T1" fmla="*/ 71234 h 21600"/>
                <a:gd name="T2" fmla="*/ 110623 w 21600"/>
                <a:gd name="T3" fmla="*/ 71234 h 21600"/>
                <a:gd name="T4" fmla="*/ 110623 w 21600"/>
                <a:gd name="T5" fmla="*/ 71234 h 21600"/>
                <a:gd name="T6" fmla="*/ 110623 w 21600"/>
                <a:gd name="T7" fmla="*/ 7123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5717"/>
                  </a:moveTo>
                  <a:lnTo>
                    <a:pt x="19395" y="5717"/>
                  </a:lnTo>
                  <a:lnTo>
                    <a:pt x="18293" y="6035"/>
                  </a:lnTo>
                  <a:lnTo>
                    <a:pt x="17853" y="6352"/>
                  </a:lnTo>
                  <a:lnTo>
                    <a:pt x="17632" y="6670"/>
                  </a:lnTo>
                  <a:lnTo>
                    <a:pt x="17191" y="6988"/>
                  </a:lnTo>
                  <a:lnTo>
                    <a:pt x="16971" y="7305"/>
                  </a:lnTo>
                  <a:lnTo>
                    <a:pt x="16971" y="7941"/>
                  </a:lnTo>
                  <a:lnTo>
                    <a:pt x="15208" y="8894"/>
                  </a:lnTo>
                  <a:lnTo>
                    <a:pt x="14767" y="10482"/>
                  </a:lnTo>
                  <a:lnTo>
                    <a:pt x="14106" y="10482"/>
                  </a:lnTo>
                  <a:lnTo>
                    <a:pt x="13665" y="10800"/>
                  </a:lnTo>
                  <a:lnTo>
                    <a:pt x="13444" y="11435"/>
                  </a:lnTo>
                  <a:lnTo>
                    <a:pt x="13444" y="13341"/>
                  </a:lnTo>
                  <a:lnTo>
                    <a:pt x="11461" y="16200"/>
                  </a:lnTo>
                  <a:lnTo>
                    <a:pt x="10359" y="16200"/>
                  </a:lnTo>
                  <a:lnTo>
                    <a:pt x="9697" y="16517"/>
                  </a:lnTo>
                  <a:lnTo>
                    <a:pt x="9257" y="16517"/>
                  </a:lnTo>
                  <a:lnTo>
                    <a:pt x="8595" y="17152"/>
                  </a:lnTo>
                  <a:lnTo>
                    <a:pt x="8155" y="17470"/>
                  </a:lnTo>
                  <a:lnTo>
                    <a:pt x="7934" y="18105"/>
                  </a:lnTo>
                  <a:lnTo>
                    <a:pt x="7053" y="19376"/>
                  </a:lnTo>
                  <a:lnTo>
                    <a:pt x="6612" y="19694"/>
                  </a:lnTo>
                  <a:lnTo>
                    <a:pt x="6391" y="20329"/>
                  </a:lnTo>
                  <a:lnTo>
                    <a:pt x="6171" y="20329"/>
                  </a:lnTo>
                  <a:lnTo>
                    <a:pt x="5951" y="20647"/>
                  </a:lnTo>
                  <a:lnTo>
                    <a:pt x="5730" y="20647"/>
                  </a:lnTo>
                  <a:lnTo>
                    <a:pt x="4848" y="21282"/>
                  </a:lnTo>
                  <a:lnTo>
                    <a:pt x="3526" y="21600"/>
                  </a:lnTo>
                  <a:lnTo>
                    <a:pt x="2204" y="21282"/>
                  </a:lnTo>
                  <a:lnTo>
                    <a:pt x="1322" y="20964"/>
                  </a:lnTo>
                  <a:lnTo>
                    <a:pt x="220" y="17470"/>
                  </a:lnTo>
                  <a:lnTo>
                    <a:pt x="0" y="12705"/>
                  </a:lnTo>
                  <a:lnTo>
                    <a:pt x="1102" y="10164"/>
                  </a:lnTo>
                  <a:lnTo>
                    <a:pt x="1322" y="6670"/>
                  </a:lnTo>
                  <a:lnTo>
                    <a:pt x="3085" y="6670"/>
                  </a:lnTo>
                  <a:lnTo>
                    <a:pt x="3526" y="5082"/>
                  </a:lnTo>
                  <a:lnTo>
                    <a:pt x="3746" y="5082"/>
                  </a:lnTo>
                  <a:lnTo>
                    <a:pt x="4628" y="4447"/>
                  </a:lnTo>
                  <a:lnTo>
                    <a:pt x="5289" y="3811"/>
                  </a:lnTo>
                  <a:lnTo>
                    <a:pt x="5730" y="3176"/>
                  </a:lnTo>
                  <a:lnTo>
                    <a:pt x="6171" y="2223"/>
                  </a:lnTo>
                  <a:lnTo>
                    <a:pt x="6391" y="1270"/>
                  </a:lnTo>
                  <a:lnTo>
                    <a:pt x="6612" y="1270"/>
                  </a:lnTo>
                  <a:lnTo>
                    <a:pt x="6832" y="1588"/>
                  </a:lnTo>
                  <a:lnTo>
                    <a:pt x="8816" y="1588"/>
                  </a:lnTo>
                  <a:lnTo>
                    <a:pt x="10138" y="1905"/>
                  </a:lnTo>
                  <a:lnTo>
                    <a:pt x="11902" y="1588"/>
                  </a:lnTo>
                  <a:lnTo>
                    <a:pt x="13444" y="317"/>
                  </a:lnTo>
                  <a:lnTo>
                    <a:pt x="14546" y="0"/>
                  </a:lnTo>
                  <a:lnTo>
                    <a:pt x="15428" y="1270"/>
                  </a:lnTo>
                  <a:lnTo>
                    <a:pt x="15428" y="1588"/>
                  </a:lnTo>
                  <a:lnTo>
                    <a:pt x="15648" y="1905"/>
                  </a:lnTo>
                  <a:lnTo>
                    <a:pt x="17412" y="3176"/>
                  </a:lnTo>
                  <a:lnTo>
                    <a:pt x="21379" y="3176"/>
                  </a:lnTo>
                  <a:lnTo>
                    <a:pt x="21379" y="4764"/>
                  </a:lnTo>
                  <a:lnTo>
                    <a:pt x="21599" y="5399"/>
                  </a:lnTo>
                  <a:lnTo>
                    <a:pt x="21599" y="571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59" name="AutoShape 184">
              <a:extLst>
                <a:ext uri="{FF2B5EF4-FFF2-40B4-BE49-F238E27FC236}">
                  <a16:creationId xmlns:a16="http://schemas.microsoft.com/office/drawing/2014/main" id="{930AC864-7874-490B-808F-783E7F718817}"/>
                </a:ext>
              </a:extLst>
            </p:cNvPr>
            <p:cNvSpPr>
              <a:spLocks/>
            </p:cNvSpPr>
            <p:nvPr/>
          </p:nvSpPr>
          <p:spPr bwMode="auto">
            <a:xfrm>
              <a:off x="10620551" y="3337061"/>
              <a:ext cx="187442" cy="257739"/>
            </a:xfrm>
            <a:custGeom>
              <a:avLst/>
              <a:gdLst>
                <a:gd name="T0" fmla="*/ 65554 w 21600"/>
                <a:gd name="T1" fmla="*/ 90090 h 21600"/>
                <a:gd name="T2" fmla="*/ 65554 w 21600"/>
                <a:gd name="T3" fmla="*/ 90090 h 21600"/>
                <a:gd name="T4" fmla="*/ 65554 w 21600"/>
                <a:gd name="T5" fmla="*/ 90090 h 21600"/>
                <a:gd name="T6" fmla="*/ 65554 w 21600"/>
                <a:gd name="T7" fmla="*/ 9009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0"/>
                  </a:moveTo>
                  <a:lnTo>
                    <a:pt x="20855" y="502"/>
                  </a:lnTo>
                  <a:lnTo>
                    <a:pt x="19365" y="1255"/>
                  </a:lnTo>
                  <a:lnTo>
                    <a:pt x="17503" y="2511"/>
                  </a:lnTo>
                  <a:lnTo>
                    <a:pt x="15641" y="3516"/>
                  </a:lnTo>
                  <a:lnTo>
                    <a:pt x="14151" y="4269"/>
                  </a:lnTo>
                  <a:lnTo>
                    <a:pt x="13034" y="4772"/>
                  </a:lnTo>
                  <a:lnTo>
                    <a:pt x="11544" y="5776"/>
                  </a:lnTo>
                  <a:lnTo>
                    <a:pt x="10800" y="6027"/>
                  </a:lnTo>
                  <a:lnTo>
                    <a:pt x="10055" y="6027"/>
                  </a:lnTo>
                  <a:lnTo>
                    <a:pt x="10055" y="6279"/>
                  </a:lnTo>
                  <a:lnTo>
                    <a:pt x="4096" y="5776"/>
                  </a:lnTo>
                  <a:lnTo>
                    <a:pt x="3351" y="5776"/>
                  </a:lnTo>
                  <a:lnTo>
                    <a:pt x="3351" y="6027"/>
                  </a:lnTo>
                  <a:lnTo>
                    <a:pt x="2979" y="6530"/>
                  </a:lnTo>
                  <a:lnTo>
                    <a:pt x="2979" y="7032"/>
                  </a:lnTo>
                  <a:lnTo>
                    <a:pt x="3351" y="7534"/>
                  </a:lnTo>
                  <a:lnTo>
                    <a:pt x="3351" y="8037"/>
                  </a:lnTo>
                  <a:lnTo>
                    <a:pt x="3724" y="8288"/>
                  </a:lnTo>
                  <a:lnTo>
                    <a:pt x="3351" y="8790"/>
                  </a:lnTo>
                  <a:lnTo>
                    <a:pt x="2606" y="9041"/>
                  </a:lnTo>
                  <a:lnTo>
                    <a:pt x="1489" y="9041"/>
                  </a:lnTo>
                  <a:lnTo>
                    <a:pt x="744" y="8790"/>
                  </a:lnTo>
                  <a:lnTo>
                    <a:pt x="0" y="8790"/>
                  </a:lnTo>
                  <a:lnTo>
                    <a:pt x="0" y="11553"/>
                  </a:lnTo>
                  <a:lnTo>
                    <a:pt x="2234" y="11302"/>
                  </a:lnTo>
                  <a:lnTo>
                    <a:pt x="4096" y="12306"/>
                  </a:lnTo>
                  <a:lnTo>
                    <a:pt x="2979" y="14065"/>
                  </a:lnTo>
                  <a:lnTo>
                    <a:pt x="3351" y="14065"/>
                  </a:lnTo>
                  <a:lnTo>
                    <a:pt x="4841" y="15069"/>
                  </a:lnTo>
                  <a:lnTo>
                    <a:pt x="6331" y="15572"/>
                  </a:lnTo>
                  <a:lnTo>
                    <a:pt x="6703" y="15823"/>
                  </a:lnTo>
                  <a:lnTo>
                    <a:pt x="7448" y="16074"/>
                  </a:lnTo>
                  <a:lnTo>
                    <a:pt x="7820" y="16325"/>
                  </a:lnTo>
                  <a:lnTo>
                    <a:pt x="7820" y="18586"/>
                  </a:lnTo>
                  <a:lnTo>
                    <a:pt x="7448" y="19590"/>
                  </a:lnTo>
                  <a:lnTo>
                    <a:pt x="7448" y="20093"/>
                  </a:lnTo>
                  <a:lnTo>
                    <a:pt x="7820" y="20595"/>
                  </a:lnTo>
                  <a:lnTo>
                    <a:pt x="8937" y="21348"/>
                  </a:lnTo>
                  <a:lnTo>
                    <a:pt x="9682" y="21348"/>
                  </a:lnTo>
                  <a:lnTo>
                    <a:pt x="10427" y="21600"/>
                  </a:lnTo>
                  <a:lnTo>
                    <a:pt x="11917" y="21600"/>
                  </a:lnTo>
                  <a:lnTo>
                    <a:pt x="12662" y="21097"/>
                  </a:lnTo>
                  <a:lnTo>
                    <a:pt x="13406" y="20846"/>
                  </a:lnTo>
                  <a:lnTo>
                    <a:pt x="13779" y="20344"/>
                  </a:lnTo>
                  <a:lnTo>
                    <a:pt x="14151" y="20093"/>
                  </a:lnTo>
                  <a:lnTo>
                    <a:pt x="14524" y="17079"/>
                  </a:lnTo>
                  <a:lnTo>
                    <a:pt x="14524" y="16074"/>
                  </a:lnTo>
                  <a:lnTo>
                    <a:pt x="14151" y="15069"/>
                  </a:lnTo>
                  <a:lnTo>
                    <a:pt x="13779" y="14567"/>
                  </a:lnTo>
                  <a:lnTo>
                    <a:pt x="13034" y="14065"/>
                  </a:lnTo>
                  <a:lnTo>
                    <a:pt x="12662" y="13562"/>
                  </a:lnTo>
                  <a:lnTo>
                    <a:pt x="12289" y="13562"/>
                  </a:lnTo>
                  <a:lnTo>
                    <a:pt x="11917" y="13311"/>
                  </a:lnTo>
                  <a:lnTo>
                    <a:pt x="11544" y="13311"/>
                  </a:lnTo>
                  <a:lnTo>
                    <a:pt x="10800" y="12558"/>
                  </a:lnTo>
                  <a:lnTo>
                    <a:pt x="10055" y="12055"/>
                  </a:lnTo>
                  <a:lnTo>
                    <a:pt x="10055" y="11051"/>
                  </a:lnTo>
                  <a:lnTo>
                    <a:pt x="10427" y="10800"/>
                  </a:lnTo>
                  <a:lnTo>
                    <a:pt x="10800" y="10800"/>
                  </a:lnTo>
                  <a:lnTo>
                    <a:pt x="10800" y="10548"/>
                  </a:lnTo>
                  <a:lnTo>
                    <a:pt x="11172" y="10548"/>
                  </a:lnTo>
                  <a:lnTo>
                    <a:pt x="13779" y="8790"/>
                  </a:lnTo>
                  <a:lnTo>
                    <a:pt x="16013" y="7032"/>
                  </a:lnTo>
                  <a:lnTo>
                    <a:pt x="17503" y="5776"/>
                  </a:lnTo>
                  <a:lnTo>
                    <a:pt x="18248" y="5274"/>
                  </a:lnTo>
                  <a:lnTo>
                    <a:pt x="19365" y="4018"/>
                  </a:lnTo>
                  <a:lnTo>
                    <a:pt x="21227" y="1506"/>
                  </a:lnTo>
                  <a:lnTo>
                    <a:pt x="21227" y="1004"/>
                  </a:lnTo>
                  <a:lnTo>
                    <a:pt x="2160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0" name="AutoShape 185">
              <a:extLst>
                <a:ext uri="{FF2B5EF4-FFF2-40B4-BE49-F238E27FC236}">
                  <a16:creationId xmlns:a16="http://schemas.microsoft.com/office/drawing/2014/main" id="{9EF0C7FF-4BCD-42E9-950B-55DB6DA1DE4F}"/>
                </a:ext>
              </a:extLst>
            </p:cNvPr>
            <p:cNvSpPr>
              <a:spLocks/>
            </p:cNvSpPr>
            <p:nvPr/>
          </p:nvSpPr>
          <p:spPr bwMode="auto">
            <a:xfrm>
              <a:off x="9598410" y="3082320"/>
              <a:ext cx="1277280" cy="860124"/>
            </a:xfrm>
            <a:custGeom>
              <a:avLst/>
              <a:gdLst>
                <a:gd name="T0" fmla="*/ 446704 w 21556"/>
                <a:gd name="T1" fmla="*/ 300646 h 21600"/>
                <a:gd name="T2" fmla="*/ 446704 w 21556"/>
                <a:gd name="T3" fmla="*/ 300646 h 21600"/>
                <a:gd name="T4" fmla="*/ 446704 w 21556"/>
                <a:gd name="T5" fmla="*/ 300646 h 21600"/>
                <a:gd name="T6" fmla="*/ 446704 w 21556"/>
                <a:gd name="T7" fmla="*/ 30064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56" h="21600">
                  <a:moveTo>
                    <a:pt x="5290" y="3236"/>
                  </a:moveTo>
                  <a:cubicBezTo>
                    <a:pt x="5263" y="3462"/>
                    <a:pt x="5263" y="3687"/>
                    <a:pt x="5236" y="3913"/>
                  </a:cubicBezTo>
                  <a:cubicBezTo>
                    <a:pt x="5290" y="4101"/>
                    <a:pt x="5345" y="4327"/>
                    <a:pt x="5399" y="4515"/>
                  </a:cubicBezTo>
                  <a:cubicBezTo>
                    <a:pt x="5481" y="4666"/>
                    <a:pt x="5590" y="4816"/>
                    <a:pt x="5672" y="4967"/>
                  </a:cubicBezTo>
                  <a:cubicBezTo>
                    <a:pt x="5809" y="5080"/>
                    <a:pt x="5918" y="5230"/>
                    <a:pt x="6054" y="5343"/>
                  </a:cubicBezTo>
                  <a:cubicBezTo>
                    <a:pt x="6190" y="5418"/>
                    <a:pt x="6300" y="5494"/>
                    <a:pt x="6436" y="5569"/>
                  </a:cubicBezTo>
                  <a:lnTo>
                    <a:pt x="6763" y="5795"/>
                  </a:lnTo>
                  <a:cubicBezTo>
                    <a:pt x="6845" y="5908"/>
                    <a:pt x="6954" y="5983"/>
                    <a:pt x="7036" y="6096"/>
                  </a:cubicBezTo>
                  <a:lnTo>
                    <a:pt x="7200" y="6547"/>
                  </a:lnTo>
                  <a:cubicBezTo>
                    <a:pt x="7227" y="6735"/>
                    <a:pt x="7281" y="6886"/>
                    <a:pt x="7309" y="7074"/>
                  </a:cubicBezTo>
                  <a:cubicBezTo>
                    <a:pt x="7336" y="7187"/>
                    <a:pt x="7336" y="7337"/>
                    <a:pt x="7363" y="7450"/>
                  </a:cubicBezTo>
                  <a:lnTo>
                    <a:pt x="7363" y="7601"/>
                  </a:lnTo>
                  <a:cubicBezTo>
                    <a:pt x="7390" y="7714"/>
                    <a:pt x="7390" y="7789"/>
                    <a:pt x="7418" y="7902"/>
                  </a:cubicBezTo>
                  <a:cubicBezTo>
                    <a:pt x="7500" y="7940"/>
                    <a:pt x="7554" y="8015"/>
                    <a:pt x="7636" y="8052"/>
                  </a:cubicBezTo>
                  <a:cubicBezTo>
                    <a:pt x="7772" y="8090"/>
                    <a:pt x="7881" y="8090"/>
                    <a:pt x="8018" y="8128"/>
                  </a:cubicBezTo>
                  <a:cubicBezTo>
                    <a:pt x="8154" y="8165"/>
                    <a:pt x="8318" y="8165"/>
                    <a:pt x="8454" y="8203"/>
                  </a:cubicBezTo>
                  <a:cubicBezTo>
                    <a:pt x="8590" y="8165"/>
                    <a:pt x="8700" y="8165"/>
                    <a:pt x="8836" y="8128"/>
                  </a:cubicBezTo>
                  <a:cubicBezTo>
                    <a:pt x="8972" y="8090"/>
                    <a:pt x="9081" y="8090"/>
                    <a:pt x="9218" y="8052"/>
                  </a:cubicBezTo>
                  <a:lnTo>
                    <a:pt x="9490" y="8052"/>
                  </a:lnTo>
                  <a:cubicBezTo>
                    <a:pt x="9572" y="8090"/>
                    <a:pt x="9627" y="8090"/>
                    <a:pt x="9709" y="8128"/>
                  </a:cubicBezTo>
                  <a:lnTo>
                    <a:pt x="9872" y="8354"/>
                  </a:lnTo>
                  <a:cubicBezTo>
                    <a:pt x="9927" y="8391"/>
                    <a:pt x="9981" y="8466"/>
                    <a:pt x="10036" y="8504"/>
                  </a:cubicBezTo>
                  <a:cubicBezTo>
                    <a:pt x="10145" y="8542"/>
                    <a:pt x="10254" y="8542"/>
                    <a:pt x="10363" y="8579"/>
                  </a:cubicBezTo>
                  <a:cubicBezTo>
                    <a:pt x="10500" y="8542"/>
                    <a:pt x="10663" y="8542"/>
                    <a:pt x="10800" y="8504"/>
                  </a:cubicBezTo>
                  <a:cubicBezTo>
                    <a:pt x="10936" y="8429"/>
                    <a:pt x="11099" y="8354"/>
                    <a:pt x="11236" y="8278"/>
                  </a:cubicBezTo>
                  <a:cubicBezTo>
                    <a:pt x="11345" y="8165"/>
                    <a:pt x="11454" y="8090"/>
                    <a:pt x="11563" y="7977"/>
                  </a:cubicBezTo>
                  <a:cubicBezTo>
                    <a:pt x="11645" y="7940"/>
                    <a:pt x="11700" y="7864"/>
                    <a:pt x="11781" y="7827"/>
                  </a:cubicBezTo>
                  <a:cubicBezTo>
                    <a:pt x="11863" y="7789"/>
                    <a:pt x="11918" y="7789"/>
                    <a:pt x="11999" y="7751"/>
                  </a:cubicBezTo>
                  <a:cubicBezTo>
                    <a:pt x="12136" y="7714"/>
                    <a:pt x="12245" y="7639"/>
                    <a:pt x="12381" y="7601"/>
                  </a:cubicBezTo>
                  <a:cubicBezTo>
                    <a:pt x="12572" y="7563"/>
                    <a:pt x="12736" y="7488"/>
                    <a:pt x="12927" y="7450"/>
                  </a:cubicBezTo>
                  <a:cubicBezTo>
                    <a:pt x="13118" y="7413"/>
                    <a:pt x="13281" y="7337"/>
                    <a:pt x="13472" y="7300"/>
                  </a:cubicBezTo>
                  <a:cubicBezTo>
                    <a:pt x="13663" y="7262"/>
                    <a:pt x="13827" y="7187"/>
                    <a:pt x="14018" y="7149"/>
                  </a:cubicBezTo>
                  <a:cubicBezTo>
                    <a:pt x="14154" y="7112"/>
                    <a:pt x="14318" y="7036"/>
                    <a:pt x="14454" y="6999"/>
                  </a:cubicBezTo>
                  <a:lnTo>
                    <a:pt x="14781" y="6773"/>
                  </a:lnTo>
                  <a:cubicBezTo>
                    <a:pt x="14836" y="6660"/>
                    <a:pt x="14890" y="6585"/>
                    <a:pt x="14945" y="6472"/>
                  </a:cubicBezTo>
                  <a:cubicBezTo>
                    <a:pt x="14972" y="6359"/>
                    <a:pt x="15027" y="6284"/>
                    <a:pt x="15054" y="6171"/>
                  </a:cubicBezTo>
                  <a:lnTo>
                    <a:pt x="15054" y="5795"/>
                  </a:lnTo>
                  <a:cubicBezTo>
                    <a:pt x="15190" y="5682"/>
                    <a:pt x="15354" y="5606"/>
                    <a:pt x="15490" y="5494"/>
                  </a:cubicBezTo>
                  <a:cubicBezTo>
                    <a:pt x="15627" y="5456"/>
                    <a:pt x="15790" y="5381"/>
                    <a:pt x="15927" y="5343"/>
                  </a:cubicBezTo>
                  <a:lnTo>
                    <a:pt x="16090" y="5343"/>
                  </a:lnTo>
                  <a:cubicBezTo>
                    <a:pt x="16145" y="5305"/>
                    <a:pt x="16200" y="5305"/>
                    <a:pt x="16254" y="5268"/>
                  </a:cubicBezTo>
                  <a:cubicBezTo>
                    <a:pt x="16336" y="5230"/>
                    <a:pt x="16390" y="5230"/>
                    <a:pt x="16472" y="5193"/>
                  </a:cubicBezTo>
                  <a:lnTo>
                    <a:pt x="16690" y="4891"/>
                  </a:lnTo>
                  <a:lnTo>
                    <a:pt x="16690" y="4741"/>
                  </a:lnTo>
                  <a:cubicBezTo>
                    <a:pt x="16663" y="4703"/>
                    <a:pt x="16663" y="4628"/>
                    <a:pt x="16636" y="4590"/>
                  </a:cubicBezTo>
                  <a:lnTo>
                    <a:pt x="16527" y="4440"/>
                  </a:lnTo>
                  <a:cubicBezTo>
                    <a:pt x="16472" y="4402"/>
                    <a:pt x="16418" y="4402"/>
                    <a:pt x="16363" y="4365"/>
                  </a:cubicBezTo>
                  <a:cubicBezTo>
                    <a:pt x="16336" y="4327"/>
                    <a:pt x="16281" y="4327"/>
                    <a:pt x="16254" y="4289"/>
                  </a:cubicBezTo>
                  <a:lnTo>
                    <a:pt x="15327" y="4289"/>
                  </a:lnTo>
                  <a:cubicBezTo>
                    <a:pt x="15409" y="3800"/>
                    <a:pt x="15463" y="3349"/>
                    <a:pt x="15545" y="2859"/>
                  </a:cubicBezTo>
                  <a:cubicBezTo>
                    <a:pt x="15709" y="2671"/>
                    <a:pt x="15872" y="2445"/>
                    <a:pt x="16036" y="2257"/>
                  </a:cubicBezTo>
                  <a:lnTo>
                    <a:pt x="16036" y="1731"/>
                  </a:lnTo>
                  <a:cubicBezTo>
                    <a:pt x="16063" y="1580"/>
                    <a:pt x="16063" y="1429"/>
                    <a:pt x="16090" y="1279"/>
                  </a:cubicBezTo>
                  <a:cubicBezTo>
                    <a:pt x="16118" y="1091"/>
                    <a:pt x="16172" y="940"/>
                    <a:pt x="16200" y="752"/>
                  </a:cubicBezTo>
                  <a:cubicBezTo>
                    <a:pt x="16281" y="602"/>
                    <a:pt x="16336" y="451"/>
                    <a:pt x="16418" y="301"/>
                  </a:cubicBezTo>
                  <a:lnTo>
                    <a:pt x="16745" y="75"/>
                  </a:lnTo>
                  <a:cubicBezTo>
                    <a:pt x="16936" y="37"/>
                    <a:pt x="17100" y="37"/>
                    <a:pt x="17290" y="0"/>
                  </a:cubicBezTo>
                  <a:cubicBezTo>
                    <a:pt x="17427" y="37"/>
                    <a:pt x="17536" y="37"/>
                    <a:pt x="17672" y="75"/>
                  </a:cubicBezTo>
                  <a:cubicBezTo>
                    <a:pt x="17754" y="150"/>
                    <a:pt x="17863" y="225"/>
                    <a:pt x="17945" y="301"/>
                  </a:cubicBezTo>
                  <a:lnTo>
                    <a:pt x="18109" y="752"/>
                  </a:lnTo>
                  <a:lnTo>
                    <a:pt x="18163" y="827"/>
                  </a:lnTo>
                  <a:lnTo>
                    <a:pt x="18163" y="903"/>
                  </a:lnTo>
                  <a:cubicBezTo>
                    <a:pt x="18190" y="978"/>
                    <a:pt x="18190" y="1053"/>
                    <a:pt x="18218" y="1128"/>
                  </a:cubicBezTo>
                  <a:cubicBezTo>
                    <a:pt x="18245" y="1204"/>
                    <a:pt x="18300" y="1279"/>
                    <a:pt x="18327" y="1354"/>
                  </a:cubicBezTo>
                  <a:cubicBezTo>
                    <a:pt x="18354" y="1429"/>
                    <a:pt x="18354" y="1505"/>
                    <a:pt x="18381" y="1580"/>
                  </a:cubicBezTo>
                  <a:cubicBezTo>
                    <a:pt x="18409" y="1693"/>
                    <a:pt x="18409" y="1768"/>
                    <a:pt x="18436" y="1881"/>
                  </a:cubicBezTo>
                  <a:lnTo>
                    <a:pt x="18709" y="2257"/>
                  </a:lnTo>
                  <a:cubicBezTo>
                    <a:pt x="18790" y="2370"/>
                    <a:pt x="18845" y="2521"/>
                    <a:pt x="18927" y="2634"/>
                  </a:cubicBezTo>
                  <a:cubicBezTo>
                    <a:pt x="18981" y="2747"/>
                    <a:pt x="19036" y="2897"/>
                    <a:pt x="19090" y="3010"/>
                  </a:cubicBezTo>
                  <a:cubicBezTo>
                    <a:pt x="19118" y="3160"/>
                    <a:pt x="19118" y="3311"/>
                    <a:pt x="19145" y="3462"/>
                  </a:cubicBezTo>
                  <a:lnTo>
                    <a:pt x="19254" y="3462"/>
                  </a:lnTo>
                  <a:lnTo>
                    <a:pt x="19309" y="3386"/>
                  </a:lnTo>
                  <a:lnTo>
                    <a:pt x="19527" y="3386"/>
                  </a:lnTo>
                  <a:cubicBezTo>
                    <a:pt x="19581" y="3424"/>
                    <a:pt x="19636" y="3424"/>
                    <a:pt x="19690" y="3462"/>
                  </a:cubicBezTo>
                  <a:cubicBezTo>
                    <a:pt x="19718" y="3499"/>
                    <a:pt x="19772" y="3499"/>
                    <a:pt x="19799" y="3537"/>
                  </a:cubicBezTo>
                  <a:lnTo>
                    <a:pt x="19909" y="3687"/>
                  </a:lnTo>
                  <a:cubicBezTo>
                    <a:pt x="19936" y="3763"/>
                    <a:pt x="19936" y="3838"/>
                    <a:pt x="19963" y="3913"/>
                  </a:cubicBezTo>
                  <a:lnTo>
                    <a:pt x="20018" y="3988"/>
                  </a:lnTo>
                  <a:lnTo>
                    <a:pt x="20018" y="4064"/>
                  </a:lnTo>
                  <a:cubicBezTo>
                    <a:pt x="20045" y="4101"/>
                    <a:pt x="20045" y="4177"/>
                    <a:pt x="20072" y="4214"/>
                  </a:cubicBezTo>
                  <a:lnTo>
                    <a:pt x="20127" y="4289"/>
                  </a:lnTo>
                  <a:lnTo>
                    <a:pt x="20345" y="4289"/>
                  </a:lnTo>
                  <a:cubicBezTo>
                    <a:pt x="20400" y="4252"/>
                    <a:pt x="20454" y="4252"/>
                    <a:pt x="20509" y="4214"/>
                  </a:cubicBezTo>
                  <a:cubicBezTo>
                    <a:pt x="20563" y="4177"/>
                    <a:pt x="20618" y="4101"/>
                    <a:pt x="20672" y="4064"/>
                  </a:cubicBezTo>
                  <a:lnTo>
                    <a:pt x="20727" y="4064"/>
                  </a:lnTo>
                  <a:cubicBezTo>
                    <a:pt x="20754" y="4026"/>
                    <a:pt x="20754" y="3951"/>
                    <a:pt x="20781" y="3913"/>
                  </a:cubicBezTo>
                  <a:cubicBezTo>
                    <a:pt x="20809" y="3875"/>
                    <a:pt x="20809" y="3800"/>
                    <a:pt x="20836" y="3763"/>
                  </a:cubicBezTo>
                  <a:cubicBezTo>
                    <a:pt x="20863" y="3687"/>
                    <a:pt x="20918" y="3612"/>
                    <a:pt x="20945" y="3537"/>
                  </a:cubicBezTo>
                  <a:cubicBezTo>
                    <a:pt x="21000" y="3499"/>
                    <a:pt x="21054" y="3424"/>
                    <a:pt x="21109" y="3386"/>
                  </a:cubicBezTo>
                  <a:cubicBezTo>
                    <a:pt x="21136" y="3311"/>
                    <a:pt x="21190" y="3236"/>
                    <a:pt x="21218" y="3160"/>
                  </a:cubicBezTo>
                  <a:cubicBezTo>
                    <a:pt x="21272" y="3123"/>
                    <a:pt x="21327" y="3048"/>
                    <a:pt x="21381" y="3010"/>
                  </a:cubicBezTo>
                  <a:cubicBezTo>
                    <a:pt x="21436" y="2972"/>
                    <a:pt x="21490" y="2972"/>
                    <a:pt x="21545" y="2935"/>
                  </a:cubicBezTo>
                  <a:lnTo>
                    <a:pt x="21545" y="3386"/>
                  </a:lnTo>
                  <a:cubicBezTo>
                    <a:pt x="21545" y="3612"/>
                    <a:pt x="21600" y="4064"/>
                    <a:pt x="21463" y="4553"/>
                  </a:cubicBezTo>
                  <a:cubicBezTo>
                    <a:pt x="21354" y="4779"/>
                    <a:pt x="20836" y="6058"/>
                    <a:pt x="20699" y="6246"/>
                  </a:cubicBezTo>
                  <a:cubicBezTo>
                    <a:pt x="20481" y="6585"/>
                    <a:pt x="20372" y="6397"/>
                    <a:pt x="20181" y="6547"/>
                  </a:cubicBezTo>
                  <a:cubicBezTo>
                    <a:pt x="19990" y="6735"/>
                    <a:pt x="19827" y="6961"/>
                    <a:pt x="19636" y="7149"/>
                  </a:cubicBezTo>
                  <a:cubicBezTo>
                    <a:pt x="19445" y="7375"/>
                    <a:pt x="19227" y="7601"/>
                    <a:pt x="19036" y="7827"/>
                  </a:cubicBezTo>
                  <a:lnTo>
                    <a:pt x="18927" y="7977"/>
                  </a:lnTo>
                  <a:cubicBezTo>
                    <a:pt x="18900" y="8015"/>
                    <a:pt x="18845" y="8015"/>
                    <a:pt x="18818" y="8052"/>
                  </a:cubicBezTo>
                  <a:cubicBezTo>
                    <a:pt x="18790" y="8090"/>
                    <a:pt x="18736" y="8090"/>
                    <a:pt x="18709" y="8128"/>
                  </a:cubicBezTo>
                  <a:cubicBezTo>
                    <a:pt x="18654" y="8165"/>
                    <a:pt x="18600" y="8165"/>
                    <a:pt x="18545" y="8203"/>
                  </a:cubicBezTo>
                  <a:lnTo>
                    <a:pt x="18163" y="8203"/>
                  </a:lnTo>
                  <a:cubicBezTo>
                    <a:pt x="18109" y="8165"/>
                    <a:pt x="18054" y="8165"/>
                    <a:pt x="18000" y="8128"/>
                  </a:cubicBezTo>
                  <a:lnTo>
                    <a:pt x="17672" y="8128"/>
                  </a:lnTo>
                  <a:lnTo>
                    <a:pt x="17563" y="8278"/>
                  </a:lnTo>
                  <a:lnTo>
                    <a:pt x="17563" y="8429"/>
                  </a:lnTo>
                  <a:cubicBezTo>
                    <a:pt x="17590" y="8466"/>
                    <a:pt x="17590" y="8542"/>
                    <a:pt x="17618" y="8579"/>
                  </a:cubicBezTo>
                  <a:lnTo>
                    <a:pt x="17618" y="8956"/>
                  </a:lnTo>
                  <a:lnTo>
                    <a:pt x="17509" y="9106"/>
                  </a:lnTo>
                  <a:lnTo>
                    <a:pt x="17345" y="9106"/>
                  </a:lnTo>
                  <a:cubicBezTo>
                    <a:pt x="17318" y="9068"/>
                    <a:pt x="17263" y="9068"/>
                    <a:pt x="17236" y="9031"/>
                  </a:cubicBezTo>
                  <a:lnTo>
                    <a:pt x="17127" y="9031"/>
                  </a:lnTo>
                  <a:lnTo>
                    <a:pt x="17127" y="9859"/>
                  </a:lnTo>
                  <a:lnTo>
                    <a:pt x="16963" y="10085"/>
                  </a:lnTo>
                  <a:cubicBezTo>
                    <a:pt x="16936" y="10122"/>
                    <a:pt x="16881" y="10122"/>
                    <a:pt x="16854" y="10160"/>
                  </a:cubicBezTo>
                  <a:cubicBezTo>
                    <a:pt x="16799" y="10197"/>
                    <a:pt x="16745" y="10273"/>
                    <a:pt x="16690" y="10310"/>
                  </a:cubicBezTo>
                  <a:cubicBezTo>
                    <a:pt x="16663" y="10348"/>
                    <a:pt x="16609" y="10348"/>
                    <a:pt x="16581" y="10386"/>
                  </a:cubicBezTo>
                  <a:lnTo>
                    <a:pt x="16472" y="10386"/>
                  </a:lnTo>
                  <a:lnTo>
                    <a:pt x="16418" y="10310"/>
                  </a:lnTo>
                  <a:lnTo>
                    <a:pt x="16363" y="10310"/>
                  </a:lnTo>
                  <a:lnTo>
                    <a:pt x="16363" y="10085"/>
                  </a:lnTo>
                  <a:cubicBezTo>
                    <a:pt x="16390" y="10047"/>
                    <a:pt x="16390" y="9972"/>
                    <a:pt x="16418" y="9934"/>
                  </a:cubicBezTo>
                  <a:cubicBezTo>
                    <a:pt x="16445" y="9896"/>
                    <a:pt x="16500" y="9896"/>
                    <a:pt x="16527" y="9859"/>
                  </a:cubicBezTo>
                  <a:cubicBezTo>
                    <a:pt x="16554" y="9821"/>
                    <a:pt x="16554" y="9746"/>
                    <a:pt x="16581" y="9708"/>
                  </a:cubicBezTo>
                  <a:lnTo>
                    <a:pt x="16581" y="9558"/>
                  </a:lnTo>
                  <a:cubicBezTo>
                    <a:pt x="16554" y="9520"/>
                    <a:pt x="16500" y="9520"/>
                    <a:pt x="16472" y="9482"/>
                  </a:cubicBezTo>
                  <a:lnTo>
                    <a:pt x="16363" y="9482"/>
                  </a:lnTo>
                  <a:cubicBezTo>
                    <a:pt x="16336" y="9520"/>
                    <a:pt x="16281" y="9520"/>
                    <a:pt x="16254" y="9558"/>
                  </a:cubicBezTo>
                  <a:cubicBezTo>
                    <a:pt x="16227" y="9595"/>
                    <a:pt x="16172" y="9595"/>
                    <a:pt x="16145" y="9633"/>
                  </a:cubicBezTo>
                  <a:cubicBezTo>
                    <a:pt x="16090" y="9671"/>
                    <a:pt x="16036" y="9746"/>
                    <a:pt x="15981" y="9783"/>
                  </a:cubicBezTo>
                  <a:lnTo>
                    <a:pt x="15872" y="9934"/>
                  </a:lnTo>
                  <a:cubicBezTo>
                    <a:pt x="15790" y="9972"/>
                    <a:pt x="15736" y="9972"/>
                    <a:pt x="15654" y="10009"/>
                  </a:cubicBezTo>
                  <a:lnTo>
                    <a:pt x="15218" y="10009"/>
                  </a:lnTo>
                  <a:lnTo>
                    <a:pt x="15163" y="9934"/>
                  </a:lnTo>
                  <a:lnTo>
                    <a:pt x="15109" y="9934"/>
                  </a:lnTo>
                  <a:lnTo>
                    <a:pt x="15000" y="10085"/>
                  </a:lnTo>
                  <a:lnTo>
                    <a:pt x="15000" y="10160"/>
                  </a:lnTo>
                  <a:cubicBezTo>
                    <a:pt x="15027" y="10197"/>
                    <a:pt x="15027" y="10273"/>
                    <a:pt x="15054" y="10310"/>
                  </a:cubicBezTo>
                  <a:cubicBezTo>
                    <a:pt x="15081" y="10348"/>
                    <a:pt x="15081" y="10423"/>
                    <a:pt x="15109" y="10461"/>
                  </a:cubicBezTo>
                  <a:cubicBezTo>
                    <a:pt x="15163" y="10498"/>
                    <a:pt x="15218" y="10574"/>
                    <a:pt x="15272" y="10611"/>
                  </a:cubicBezTo>
                  <a:cubicBezTo>
                    <a:pt x="15327" y="10649"/>
                    <a:pt x="15381" y="10724"/>
                    <a:pt x="15436" y="10762"/>
                  </a:cubicBezTo>
                  <a:lnTo>
                    <a:pt x="15654" y="11063"/>
                  </a:lnTo>
                  <a:cubicBezTo>
                    <a:pt x="15681" y="11101"/>
                    <a:pt x="15736" y="11101"/>
                    <a:pt x="15763" y="11138"/>
                  </a:cubicBezTo>
                  <a:lnTo>
                    <a:pt x="15818" y="11138"/>
                  </a:lnTo>
                  <a:cubicBezTo>
                    <a:pt x="15845" y="11101"/>
                    <a:pt x="15899" y="11101"/>
                    <a:pt x="15927" y="11063"/>
                  </a:cubicBezTo>
                  <a:lnTo>
                    <a:pt x="16090" y="11063"/>
                  </a:lnTo>
                  <a:cubicBezTo>
                    <a:pt x="16118" y="11025"/>
                    <a:pt x="16172" y="11025"/>
                    <a:pt x="16200" y="10988"/>
                  </a:cubicBezTo>
                  <a:lnTo>
                    <a:pt x="16363" y="10988"/>
                  </a:lnTo>
                  <a:cubicBezTo>
                    <a:pt x="16390" y="10950"/>
                    <a:pt x="16445" y="10950"/>
                    <a:pt x="16472" y="10912"/>
                  </a:cubicBezTo>
                  <a:lnTo>
                    <a:pt x="16636" y="10912"/>
                  </a:lnTo>
                  <a:cubicBezTo>
                    <a:pt x="16690" y="10950"/>
                    <a:pt x="16745" y="10950"/>
                    <a:pt x="16799" y="10988"/>
                  </a:cubicBezTo>
                  <a:cubicBezTo>
                    <a:pt x="16827" y="11025"/>
                    <a:pt x="16881" y="11025"/>
                    <a:pt x="16909" y="11063"/>
                  </a:cubicBezTo>
                  <a:lnTo>
                    <a:pt x="17018" y="11213"/>
                  </a:lnTo>
                  <a:lnTo>
                    <a:pt x="17018" y="11289"/>
                  </a:lnTo>
                  <a:cubicBezTo>
                    <a:pt x="16990" y="11326"/>
                    <a:pt x="16936" y="11326"/>
                    <a:pt x="16909" y="11364"/>
                  </a:cubicBezTo>
                  <a:cubicBezTo>
                    <a:pt x="16881" y="11402"/>
                    <a:pt x="16827" y="11402"/>
                    <a:pt x="16799" y="11439"/>
                  </a:cubicBezTo>
                  <a:cubicBezTo>
                    <a:pt x="16745" y="11477"/>
                    <a:pt x="16690" y="11477"/>
                    <a:pt x="16636" y="11514"/>
                  </a:cubicBezTo>
                  <a:cubicBezTo>
                    <a:pt x="16581" y="11552"/>
                    <a:pt x="16527" y="11552"/>
                    <a:pt x="16472" y="11590"/>
                  </a:cubicBezTo>
                  <a:lnTo>
                    <a:pt x="16363" y="11740"/>
                  </a:lnTo>
                  <a:cubicBezTo>
                    <a:pt x="16336" y="11778"/>
                    <a:pt x="16281" y="11778"/>
                    <a:pt x="16254" y="11816"/>
                  </a:cubicBezTo>
                  <a:cubicBezTo>
                    <a:pt x="16227" y="11853"/>
                    <a:pt x="16172" y="11853"/>
                    <a:pt x="16145" y="11891"/>
                  </a:cubicBezTo>
                  <a:lnTo>
                    <a:pt x="16090" y="11891"/>
                  </a:lnTo>
                  <a:lnTo>
                    <a:pt x="16036" y="11966"/>
                  </a:lnTo>
                  <a:cubicBezTo>
                    <a:pt x="16009" y="12004"/>
                    <a:pt x="15954" y="12004"/>
                    <a:pt x="15927" y="12041"/>
                  </a:cubicBezTo>
                  <a:cubicBezTo>
                    <a:pt x="15899" y="12079"/>
                    <a:pt x="15899" y="12154"/>
                    <a:pt x="15872" y="12192"/>
                  </a:cubicBezTo>
                  <a:lnTo>
                    <a:pt x="15818" y="12267"/>
                  </a:lnTo>
                  <a:lnTo>
                    <a:pt x="15818" y="12493"/>
                  </a:lnTo>
                  <a:cubicBezTo>
                    <a:pt x="15845" y="12531"/>
                    <a:pt x="15845" y="12606"/>
                    <a:pt x="15872" y="12643"/>
                  </a:cubicBezTo>
                  <a:cubicBezTo>
                    <a:pt x="15899" y="12719"/>
                    <a:pt x="15954" y="12794"/>
                    <a:pt x="15981" y="12869"/>
                  </a:cubicBezTo>
                  <a:cubicBezTo>
                    <a:pt x="16009" y="12944"/>
                    <a:pt x="16063" y="13020"/>
                    <a:pt x="16090" y="13095"/>
                  </a:cubicBezTo>
                  <a:lnTo>
                    <a:pt x="16200" y="13245"/>
                  </a:lnTo>
                  <a:cubicBezTo>
                    <a:pt x="16227" y="13321"/>
                    <a:pt x="16227" y="13396"/>
                    <a:pt x="16254" y="13471"/>
                  </a:cubicBezTo>
                  <a:cubicBezTo>
                    <a:pt x="16281" y="13509"/>
                    <a:pt x="16281" y="13584"/>
                    <a:pt x="16309" y="13622"/>
                  </a:cubicBezTo>
                  <a:lnTo>
                    <a:pt x="16363" y="13697"/>
                  </a:lnTo>
                  <a:lnTo>
                    <a:pt x="16363" y="13772"/>
                  </a:lnTo>
                  <a:cubicBezTo>
                    <a:pt x="16445" y="14073"/>
                    <a:pt x="16500" y="14374"/>
                    <a:pt x="16581" y="14675"/>
                  </a:cubicBezTo>
                  <a:lnTo>
                    <a:pt x="16636" y="14675"/>
                  </a:lnTo>
                  <a:lnTo>
                    <a:pt x="16636" y="14826"/>
                  </a:lnTo>
                  <a:cubicBezTo>
                    <a:pt x="16663" y="14864"/>
                    <a:pt x="16663" y="14939"/>
                    <a:pt x="16690" y="14977"/>
                  </a:cubicBezTo>
                  <a:cubicBezTo>
                    <a:pt x="16718" y="15014"/>
                    <a:pt x="16718" y="15089"/>
                    <a:pt x="16745" y="15127"/>
                  </a:cubicBezTo>
                  <a:lnTo>
                    <a:pt x="16745" y="15880"/>
                  </a:lnTo>
                  <a:cubicBezTo>
                    <a:pt x="16718" y="15917"/>
                    <a:pt x="16718" y="15993"/>
                    <a:pt x="16690" y="16030"/>
                  </a:cubicBezTo>
                  <a:cubicBezTo>
                    <a:pt x="16663" y="16068"/>
                    <a:pt x="16663" y="16143"/>
                    <a:pt x="16636" y="16181"/>
                  </a:cubicBezTo>
                  <a:lnTo>
                    <a:pt x="16527" y="16331"/>
                  </a:lnTo>
                  <a:lnTo>
                    <a:pt x="16527" y="16406"/>
                  </a:lnTo>
                  <a:lnTo>
                    <a:pt x="16472" y="16482"/>
                  </a:lnTo>
                  <a:cubicBezTo>
                    <a:pt x="16363" y="16745"/>
                    <a:pt x="16254" y="16971"/>
                    <a:pt x="16145" y="17234"/>
                  </a:cubicBezTo>
                  <a:cubicBezTo>
                    <a:pt x="16063" y="17535"/>
                    <a:pt x="15954" y="17836"/>
                    <a:pt x="15872" y="18137"/>
                  </a:cubicBezTo>
                  <a:cubicBezTo>
                    <a:pt x="15681" y="18401"/>
                    <a:pt x="15463" y="18627"/>
                    <a:pt x="15272" y="18890"/>
                  </a:cubicBezTo>
                  <a:cubicBezTo>
                    <a:pt x="15136" y="19003"/>
                    <a:pt x="14972" y="19154"/>
                    <a:pt x="14836" y="19266"/>
                  </a:cubicBezTo>
                  <a:cubicBezTo>
                    <a:pt x="14809" y="19379"/>
                    <a:pt x="14754" y="19455"/>
                    <a:pt x="14727" y="19567"/>
                  </a:cubicBezTo>
                  <a:lnTo>
                    <a:pt x="14618" y="19567"/>
                  </a:lnTo>
                  <a:cubicBezTo>
                    <a:pt x="14536" y="19605"/>
                    <a:pt x="14427" y="19605"/>
                    <a:pt x="14345" y="19643"/>
                  </a:cubicBezTo>
                  <a:lnTo>
                    <a:pt x="14018" y="19643"/>
                  </a:lnTo>
                  <a:cubicBezTo>
                    <a:pt x="13909" y="19605"/>
                    <a:pt x="13799" y="19605"/>
                    <a:pt x="13690" y="19567"/>
                  </a:cubicBezTo>
                  <a:cubicBezTo>
                    <a:pt x="13609" y="19718"/>
                    <a:pt x="13554" y="19868"/>
                    <a:pt x="13472" y="20019"/>
                  </a:cubicBezTo>
                  <a:cubicBezTo>
                    <a:pt x="13363" y="20057"/>
                    <a:pt x="13254" y="20057"/>
                    <a:pt x="13145" y="20094"/>
                  </a:cubicBezTo>
                  <a:lnTo>
                    <a:pt x="13036" y="20094"/>
                  </a:lnTo>
                  <a:cubicBezTo>
                    <a:pt x="13009" y="20132"/>
                    <a:pt x="12954" y="20132"/>
                    <a:pt x="12927" y="20170"/>
                  </a:cubicBezTo>
                  <a:lnTo>
                    <a:pt x="12872" y="20170"/>
                  </a:lnTo>
                  <a:cubicBezTo>
                    <a:pt x="12845" y="20207"/>
                    <a:pt x="12845" y="20282"/>
                    <a:pt x="12818" y="20320"/>
                  </a:cubicBezTo>
                  <a:lnTo>
                    <a:pt x="12763" y="20395"/>
                  </a:lnTo>
                  <a:lnTo>
                    <a:pt x="12763" y="20546"/>
                  </a:lnTo>
                  <a:cubicBezTo>
                    <a:pt x="12790" y="20621"/>
                    <a:pt x="12790" y="20696"/>
                    <a:pt x="12818" y="20772"/>
                  </a:cubicBezTo>
                  <a:lnTo>
                    <a:pt x="12818" y="21449"/>
                  </a:lnTo>
                  <a:lnTo>
                    <a:pt x="12763" y="21524"/>
                  </a:lnTo>
                  <a:cubicBezTo>
                    <a:pt x="12654" y="21562"/>
                    <a:pt x="12545" y="21562"/>
                    <a:pt x="12436" y="21600"/>
                  </a:cubicBezTo>
                  <a:lnTo>
                    <a:pt x="12381" y="21600"/>
                  </a:lnTo>
                  <a:lnTo>
                    <a:pt x="12272" y="21449"/>
                  </a:lnTo>
                  <a:lnTo>
                    <a:pt x="12272" y="21223"/>
                  </a:lnTo>
                  <a:cubicBezTo>
                    <a:pt x="12300" y="21186"/>
                    <a:pt x="12300" y="21110"/>
                    <a:pt x="12327" y="21073"/>
                  </a:cubicBezTo>
                  <a:lnTo>
                    <a:pt x="12436" y="20922"/>
                  </a:lnTo>
                  <a:cubicBezTo>
                    <a:pt x="12463" y="20885"/>
                    <a:pt x="12463" y="20809"/>
                    <a:pt x="12490" y="20772"/>
                  </a:cubicBezTo>
                  <a:cubicBezTo>
                    <a:pt x="12518" y="20734"/>
                    <a:pt x="12518" y="20659"/>
                    <a:pt x="12545" y="20621"/>
                  </a:cubicBezTo>
                  <a:lnTo>
                    <a:pt x="12545" y="20471"/>
                  </a:lnTo>
                  <a:cubicBezTo>
                    <a:pt x="12518" y="20433"/>
                    <a:pt x="12518" y="20358"/>
                    <a:pt x="12490" y="20320"/>
                  </a:cubicBezTo>
                  <a:lnTo>
                    <a:pt x="12436" y="20245"/>
                  </a:lnTo>
                  <a:cubicBezTo>
                    <a:pt x="12409" y="20207"/>
                    <a:pt x="12354" y="20207"/>
                    <a:pt x="12327" y="20170"/>
                  </a:cubicBezTo>
                  <a:lnTo>
                    <a:pt x="12218" y="20170"/>
                  </a:lnTo>
                  <a:cubicBezTo>
                    <a:pt x="12190" y="20132"/>
                    <a:pt x="12136" y="20132"/>
                    <a:pt x="12109" y="20094"/>
                  </a:cubicBezTo>
                  <a:lnTo>
                    <a:pt x="12054" y="20019"/>
                  </a:lnTo>
                  <a:cubicBezTo>
                    <a:pt x="12027" y="20057"/>
                    <a:pt x="11972" y="20057"/>
                    <a:pt x="11945" y="20094"/>
                  </a:cubicBezTo>
                  <a:cubicBezTo>
                    <a:pt x="11918" y="20132"/>
                    <a:pt x="11863" y="20132"/>
                    <a:pt x="11836" y="20170"/>
                  </a:cubicBezTo>
                  <a:lnTo>
                    <a:pt x="11836" y="20245"/>
                  </a:lnTo>
                  <a:lnTo>
                    <a:pt x="11781" y="20245"/>
                  </a:lnTo>
                  <a:cubicBezTo>
                    <a:pt x="11754" y="20132"/>
                    <a:pt x="11754" y="19981"/>
                    <a:pt x="11727" y="19868"/>
                  </a:cubicBezTo>
                  <a:lnTo>
                    <a:pt x="11400" y="19417"/>
                  </a:lnTo>
                  <a:cubicBezTo>
                    <a:pt x="11345" y="19379"/>
                    <a:pt x="11290" y="19379"/>
                    <a:pt x="11236" y="19342"/>
                  </a:cubicBezTo>
                  <a:cubicBezTo>
                    <a:pt x="11209" y="19379"/>
                    <a:pt x="11154" y="19379"/>
                    <a:pt x="11127" y="19417"/>
                  </a:cubicBezTo>
                  <a:lnTo>
                    <a:pt x="10636" y="19417"/>
                  </a:lnTo>
                  <a:cubicBezTo>
                    <a:pt x="10609" y="19379"/>
                    <a:pt x="10554" y="19379"/>
                    <a:pt x="10527" y="19342"/>
                  </a:cubicBezTo>
                  <a:lnTo>
                    <a:pt x="10145" y="19342"/>
                  </a:lnTo>
                  <a:lnTo>
                    <a:pt x="10090" y="19417"/>
                  </a:lnTo>
                  <a:lnTo>
                    <a:pt x="9927" y="19417"/>
                  </a:lnTo>
                  <a:lnTo>
                    <a:pt x="9872" y="19492"/>
                  </a:lnTo>
                  <a:lnTo>
                    <a:pt x="9872" y="19643"/>
                  </a:lnTo>
                  <a:cubicBezTo>
                    <a:pt x="9845" y="19680"/>
                    <a:pt x="9790" y="19680"/>
                    <a:pt x="9763" y="19718"/>
                  </a:cubicBezTo>
                  <a:lnTo>
                    <a:pt x="9709" y="19793"/>
                  </a:lnTo>
                  <a:lnTo>
                    <a:pt x="9709" y="20019"/>
                  </a:lnTo>
                  <a:cubicBezTo>
                    <a:pt x="9736" y="20094"/>
                    <a:pt x="9736" y="20170"/>
                    <a:pt x="9763" y="20245"/>
                  </a:cubicBezTo>
                  <a:cubicBezTo>
                    <a:pt x="9736" y="20282"/>
                    <a:pt x="9736" y="20358"/>
                    <a:pt x="9709" y="20395"/>
                  </a:cubicBezTo>
                  <a:lnTo>
                    <a:pt x="9709" y="20471"/>
                  </a:lnTo>
                  <a:lnTo>
                    <a:pt x="9490" y="20471"/>
                  </a:lnTo>
                  <a:cubicBezTo>
                    <a:pt x="9436" y="20508"/>
                    <a:pt x="9381" y="20508"/>
                    <a:pt x="9327" y="20546"/>
                  </a:cubicBezTo>
                  <a:cubicBezTo>
                    <a:pt x="9300" y="20583"/>
                    <a:pt x="9245" y="20583"/>
                    <a:pt x="9218" y="20621"/>
                  </a:cubicBezTo>
                  <a:lnTo>
                    <a:pt x="9054" y="20621"/>
                  </a:lnTo>
                  <a:lnTo>
                    <a:pt x="9054" y="20395"/>
                  </a:lnTo>
                  <a:cubicBezTo>
                    <a:pt x="9081" y="20358"/>
                    <a:pt x="9081" y="20282"/>
                    <a:pt x="9109" y="20245"/>
                  </a:cubicBezTo>
                  <a:lnTo>
                    <a:pt x="9109" y="20094"/>
                  </a:lnTo>
                  <a:cubicBezTo>
                    <a:pt x="9027" y="20019"/>
                    <a:pt x="8972" y="19944"/>
                    <a:pt x="8890" y="19868"/>
                  </a:cubicBezTo>
                  <a:cubicBezTo>
                    <a:pt x="8836" y="19906"/>
                    <a:pt x="8781" y="19906"/>
                    <a:pt x="8727" y="19944"/>
                  </a:cubicBezTo>
                  <a:lnTo>
                    <a:pt x="8618" y="19944"/>
                  </a:lnTo>
                  <a:cubicBezTo>
                    <a:pt x="8590" y="19906"/>
                    <a:pt x="8536" y="19906"/>
                    <a:pt x="8509" y="19868"/>
                  </a:cubicBezTo>
                  <a:lnTo>
                    <a:pt x="8399" y="19718"/>
                  </a:lnTo>
                  <a:lnTo>
                    <a:pt x="8399" y="19567"/>
                  </a:lnTo>
                  <a:cubicBezTo>
                    <a:pt x="8427" y="19304"/>
                    <a:pt x="8481" y="19003"/>
                    <a:pt x="8509" y="18740"/>
                  </a:cubicBezTo>
                  <a:cubicBezTo>
                    <a:pt x="8536" y="18627"/>
                    <a:pt x="8590" y="18476"/>
                    <a:pt x="8618" y="18363"/>
                  </a:cubicBezTo>
                  <a:lnTo>
                    <a:pt x="8727" y="18213"/>
                  </a:lnTo>
                  <a:cubicBezTo>
                    <a:pt x="8700" y="18025"/>
                    <a:pt x="8645" y="17874"/>
                    <a:pt x="8618" y="17686"/>
                  </a:cubicBezTo>
                  <a:lnTo>
                    <a:pt x="8454" y="17234"/>
                  </a:lnTo>
                  <a:lnTo>
                    <a:pt x="8290" y="17009"/>
                  </a:lnTo>
                  <a:cubicBezTo>
                    <a:pt x="8263" y="16971"/>
                    <a:pt x="8209" y="16971"/>
                    <a:pt x="8181" y="16933"/>
                  </a:cubicBezTo>
                  <a:lnTo>
                    <a:pt x="8181" y="16858"/>
                  </a:lnTo>
                  <a:lnTo>
                    <a:pt x="8127" y="16858"/>
                  </a:lnTo>
                  <a:cubicBezTo>
                    <a:pt x="7827" y="16896"/>
                    <a:pt x="7500" y="16971"/>
                    <a:pt x="7200" y="17009"/>
                  </a:cubicBezTo>
                  <a:cubicBezTo>
                    <a:pt x="7090" y="16971"/>
                    <a:pt x="6981" y="16971"/>
                    <a:pt x="6872" y="16933"/>
                  </a:cubicBezTo>
                  <a:lnTo>
                    <a:pt x="6763" y="16783"/>
                  </a:lnTo>
                  <a:cubicBezTo>
                    <a:pt x="6709" y="16745"/>
                    <a:pt x="6654" y="16670"/>
                    <a:pt x="6600" y="16632"/>
                  </a:cubicBezTo>
                  <a:cubicBezTo>
                    <a:pt x="6518" y="16595"/>
                    <a:pt x="6409" y="16595"/>
                    <a:pt x="6327" y="16557"/>
                  </a:cubicBezTo>
                  <a:lnTo>
                    <a:pt x="6054" y="16557"/>
                  </a:lnTo>
                  <a:cubicBezTo>
                    <a:pt x="5999" y="16519"/>
                    <a:pt x="5945" y="16519"/>
                    <a:pt x="5890" y="16482"/>
                  </a:cubicBezTo>
                  <a:cubicBezTo>
                    <a:pt x="5809" y="16519"/>
                    <a:pt x="5754" y="16519"/>
                    <a:pt x="5672" y="16557"/>
                  </a:cubicBezTo>
                  <a:cubicBezTo>
                    <a:pt x="5590" y="16595"/>
                    <a:pt x="5536" y="16670"/>
                    <a:pt x="5454" y="16708"/>
                  </a:cubicBezTo>
                  <a:cubicBezTo>
                    <a:pt x="5427" y="16745"/>
                    <a:pt x="5372" y="16745"/>
                    <a:pt x="5345" y="16783"/>
                  </a:cubicBezTo>
                  <a:lnTo>
                    <a:pt x="5236" y="16933"/>
                  </a:lnTo>
                  <a:cubicBezTo>
                    <a:pt x="5209" y="16971"/>
                    <a:pt x="5154" y="16971"/>
                    <a:pt x="5127" y="17009"/>
                  </a:cubicBezTo>
                  <a:lnTo>
                    <a:pt x="5072" y="17084"/>
                  </a:lnTo>
                  <a:lnTo>
                    <a:pt x="5072" y="17009"/>
                  </a:lnTo>
                  <a:lnTo>
                    <a:pt x="5018" y="16933"/>
                  </a:lnTo>
                  <a:lnTo>
                    <a:pt x="5018" y="16858"/>
                  </a:lnTo>
                  <a:lnTo>
                    <a:pt x="4963" y="16933"/>
                  </a:lnTo>
                  <a:lnTo>
                    <a:pt x="4854" y="16933"/>
                  </a:lnTo>
                  <a:lnTo>
                    <a:pt x="4854" y="17009"/>
                  </a:lnTo>
                  <a:cubicBezTo>
                    <a:pt x="4281" y="16820"/>
                    <a:pt x="3681" y="16670"/>
                    <a:pt x="3109" y="16482"/>
                  </a:cubicBezTo>
                  <a:cubicBezTo>
                    <a:pt x="2863" y="16218"/>
                    <a:pt x="2645" y="15917"/>
                    <a:pt x="2400" y="15654"/>
                  </a:cubicBezTo>
                  <a:cubicBezTo>
                    <a:pt x="2345" y="15466"/>
                    <a:pt x="2290" y="15315"/>
                    <a:pt x="2236" y="15127"/>
                  </a:cubicBezTo>
                  <a:lnTo>
                    <a:pt x="2236" y="14751"/>
                  </a:lnTo>
                  <a:cubicBezTo>
                    <a:pt x="2290" y="14638"/>
                    <a:pt x="2345" y="14563"/>
                    <a:pt x="2400" y="14450"/>
                  </a:cubicBezTo>
                  <a:lnTo>
                    <a:pt x="2509" y="14299"/>
                  </a:lnTo>
                  <a:lnTo>
                    <a:pt x="2563" y="14299"/>
                  </a:lnTo>
                  <a:cubicBezTo>
                    <a:pt x="2509" y="14111"/>
                    <a:pt x="2454" y="13960"/>
                    <a:pt x="2400" y="13772"/>
                  </a:cubicBezTo>
                  <a:cubicBezTo>
                    <a:pt x="2481" y="13735"/>
                    <a:pt x="2536" y="13659"/>
                    <a:pt x="2618" y="13622"/>
                  </a:cubicBezTo>
                  <a:cubicBezTo>
                    <a:pt x="2590" y="13584"/>
                    <a:pt x="2590" y="13509"/>
                    <a:pt x="2563" y="13471"/>
                  </a:cubicBezTo>
                  <a:cubicBezTo>
                    <a:pt x="2536" y="13434"/>
                    <a:pt x="2536" y="13358"/>
                    <a:pt x="2509" y="13321"/>
                  </a:cubicBezTo>
                  <a:lnTo>
                    <a:pt x="2509" y="13170"/>
                  </a:lnTo>
                  <a:lnTo>
                    <a:pt x="2454" y="13095"/>
                  </a:lnTo>
                  <a:lnTo>
                    <a:pt x="2454" y="13020"/>
                  </a:lnTo>
                  <a:cubicBezTo>
                    <a:pt x="2427" y="12982"/>
                    <a:pt x="2427" y="12907"/>
                    <a:pt x="2400" y="12869"/>
                  </a:cubicBezTo>
                  <a:lnTo>
                    <a:pt x="2345" y="12794"/>
                  </a:lnTo>
                  <a:cubicBezTo>
                    <a:pt x="2318" y="12756"/>
                    <a:pt x="2263" y="12756"/>
                    <a:pt x="2236" y="12719"/>
                  </a:cubicBezTo>
                  <a:cubicBezTo>
                    <a:pt x="2181" y="12681"/>
                    <a:pt x="2127" y="12681"/>
                    <a:pt x="2072" y="12643"/>
                  </a:cubicBezTo>
                  <a:lnTo>
                    <a:pt x="1963" y="12643"/>
                  </a:lnTo>
                  <a:cubicBezTo>
                    <a:pt x="1909" y="12606"/>
                    <a:pt x="1854" y="12606"/>
                    <a:pt x="1800" y="12568"/>
                  </a:cubicBezTo>
                  <a:cubicBezTo>
                    <a:pt x="1772" y="12531"/>
                    <a:pt x="1718" y="12531"/>
                    <a:pt x="1690" y="12493"/>
                  </a:cubicBezTo>
                  <a:lnTo>
                    <a:pt x="1581" y="12342"/>
                  </a:lnTo>
                  <a:cubicBezTo>
                    <a:pt x="1499" y="12380"/>
                    <a:pt x="1445" y="12380"/>
                    <a:pt x="1363" y="12418"/>
                  </a:cubicBezTo>
                  <a:cubicBezTo>
                    <a:pt x="1172" y="12455"/>
                    <a:pt x="1009" y="12455"/>
                    <a:pt x="818" y="12493"/>
                  </a:cubicBezTo>
                  <a:cubicBezTo>
                    <a:pt x="790" y="12267"/>
                    <a:pt x="790" y="12041"/>
                    <a:pt x="763" y="11816"/>
                  </a:cubicBezTo>
                  <a:lnTo>
                    <a:pt x="599" y="11590"/>
                  </a:lnTo>
                  <a:cubicBezTo>
                    <a:pt x="572" y="11552"/>
                    <a:pt x="572" y="11477"/>
                    <a:pt x="545" y="11439"/>
                  </a:cubicBezTo>
                  <a:cubicBezTo>
                    <a:pt x="518" y="11402"/>
                    <a:pt x="518" y="11326"/>
                    <a:pt x="490" y="11289"/>
                  </a:cubicBezTo>
                  <a:cubicBezTo>
                    <a:pt x="463" y="11213"/>
                    <a:pt x="463" y="11138"/>
                    <a:pt x="436" y="11063"/>
                  </a:cubicBezTo>
                  <a:lnTo>
                    <a:pt x="436" y="10912"/>
                  </a:lnTo>
                  <a:cubicBezTo>
                    <a:pt x="409" y="10875"/>
                    <a:pt x="409" y="10800"/>
                    <a:pt x="381" y="10762"/>
                  </a:cubicBezTo>
                  <a:lnTo>
                    <a:pt x="272" y="10611"/>
                  </a:lnTo>
                  <a:lnTo>
                    <a:pt x="163" y="10611"/>
                  </a:lnTo>
                  <a:lnTo>
                    <a:pt x="109" y="10536"/>
                  </a:lnTo>
                  <a:lnTo>
                    <a:pt x="54" y="10536"/>
                  </a:lnTo>
                  <a:cubicBezTo>
                    <a:pt x="27" y="10498"/>
                    <a:pt x="27" y="10423"/>
                    <a:pt x="0" y="10386"/>
                  </a:cubicBezTo>
                  <a:lnTo>
                    <a:pt x="0" y="9934"/>
                  </a:lnTo>
                  <a:cubicBezTo>
                    <a:pt x="27" y="9896"/>
                    <a:pt x="27" y="9821"/>
                    <a:pt x="54" y="9783"/>
                  </a:cubicBezTo>
                  <a:cubicBezTo>
                    <a:pt x="81" y="9746"/>
                    <a:pt x="81" y="9671"/>
                    <a:pt x="109" y="9633"/>
                  </a:cubicBezTo>
                  <a:cubicBezTo>
                    <a:pt x="136" y="9595"/>
                    <a:pt x="190" y="9595"/>
                    <a:pt x="218" y="9558"/>
                  </a:cubicBezTo>
                  <a:cubicBezTo>
                    <a:pt x="245" y="9520"/>
                    <a:pt x="299" y="9520"/>
                    <a:pt x="327" y="9482"/>
                  </a:cubicBezTo>
                  <a:lnTo>
                    <a:pt x="490" y="9482"/>
                  </a:lnTo>
                  <a:cubicBezTo>
                    <a:pt x="572" y="9520"/>
                    <a:pt x="681" y="9520"/>
                    <a:pt x="763" y="9558"/>
                  </a:cubicBezTo>
                  <a:cubicBezTo>
                    <a:pt x="872" y="9445"/>
                    <a:pt x="981" y="9370"/>
                    <a:pt x="1090" y="9257"/>
                  </a:cubicBezTo>
                  <a:lnTo>
                    <a:pt x="1199" y="9106"/>
                  </a:lnTo>
                  <a:lnTo>
                    <a:pt x="1309" y="9106"/>
                  </a:lnTo>
                  <a:cubicBezTo>
                    <a:pt x="1363" y="9068"/>
                    <a:pt x="1418" y="9068"/>
                    <a:pt x="1472" y="9031"/>
                  </a:cubicBezTo>
                  <a:lnTo>
                    <a:pt x="1636" y="9031"/>
                  </a:lnTo>
                  <a:cubicBezTo>
                    <a:pt x="1663" y="8993"/>
                    <a:pt x="1718" y="8993"/>
                    <a:pt x="1745" y="8956"/>
                  </a:cubicBezTo>
                  <a:cubicBezTo>
                    <a:pt x="1800" y="8918"/>
                    <a:pt x="1854" y="8918"/>
                    <a:pt x="1909" y="8880"/>
                  </a:cubicBezTo>
                  <a:lnTo>
                    <a:pt x="2018" y="8730"/>
                  </a:lnTo>
                  <a:cubicBezTo>
                    <a:pt x="2045" y="8655"/>
                    <a:pt x="2099" y="8579"/>
                    <a:pt x="2127" y="8504"/>
                  </a:cubicBezTo>
                  <a:cubicBezTo>
                    <a:pt x="2154" y="8429"/>
                    <a:pt x="2154" y="8354"/>
                    <a:pt x="2181" y="8278"/>
                  </a:cubicBezTo>
                  <a:lnTo>
                    <a:pt x="2236" y="8203"/>
                  </a:lnTo>
                  <a:lnTo>
                    <a:pt x="2236" y="8128"/>
                  </a:lnTo>
                  <a:cubicBezTo>
                    <a:pt x="2263" y="8090"/>
                    <a:pt x="2263" y="8015"/>
                    <a:pt x="2290" y="7977"/>
                  </a:cubicBezTo>
                  <a:lnTo>
                    <a:pt x="2290" y="7601"/>
                  </a:lnTo>
                  <a:lnTo>
                    <a:pt x="2181" y="7601"/>
                  </a:lnTo>
                  <a:cubicBezTo>
                    <a:pt x="2154" y="7563"/>
                    <a:pt x="2154" y="7488"/>
                    <a:pt x="2127" y="7450"/>
                  </a:cubicBezTo>
                  <a:lnTo>
                    <a:pt x="2072" y="7375"/>
                  </a:lnTo>
                  <a:cubicBezTo>
                    <a:pt x="2045" y="7337"/>
                    <a:pt x="2045" y="7262"/>
                    <a:pt x="2018" y="7225"/>
                  </a:cubicBezTo>
                  <a:lnTo>
                    <a:pt x="2018" y="6999"/>
                  </a:lnTo>
                  <a:cubicBezTo>
                    <a:pt x="2072" y="6961"/>
                    <a:pt x="2127" y="6961"/>
                    <a:pt x="2181" y="6924"/>
                  </a:cubicBezTo>
                  <a:cubicBezTo>
                    <a:pt x="2209" y="6886"/>
                    <a:pt x="2263" y="6886"/>
                    <a:pt x="2290" y="6848"/>
                  </a:cubicBezTo>
                  <a:lnTo>
                    <a:pt x="2345" y="6848"/>
                  </a:lnTo>
                  <a:lnTo>
                    <a:pt x="2454" y="6698"/>
                  </a:lnTo>
                  <a:lnTo>
                    <a:pt x="2454" y="6472"/>
                  </a:lnTo>
                  <a:lnTo>
                    <a:pt x="2563" y="6472"/>
                  </a:lnTo>
                  <a:cubicBezTo>
                    <a:pt x="2590" y="6434"/>
                    <a:pt x="2645" y="6434"/>
                    <a:pt x="2672" y="6397"/>
                  </a:cubicBezTo>
                  <a:lnTo>
                    <a:pt x="2781" y="6397"/>
                  </a:lnTo>
                  <a:cubicBezTo>
                    <a:pt x="2809" y="6359"/>
                    <a:pt x="2863" y="6359"/>
                    <a:pt x="2890" y="6321"/>
                  </a:cubicBezTo>
                  <a:lnTo>
                    <a:pt x="2999" y="6171"/>
                  </a:lnTo>
                  <a:cubicBezTo>
                    <a:pt x="3027" y="6096"/>
                    <a:pt x="3027" y="6020"/>
                    <a:pt x="3054" y="5945"/>
                  </a:cubicBezTo>
                  <a:cubicBezTo>
                    <a:pt x="3081" y="5870"/>
                    <a:pt x="3136" y="5795"/>
                    <a:pt x="3163" y="5719"/>
                  </a:cubicBezTo>
                  <a:lnTo>
                    <a:pt x="3163" y="5343"/>
                  </a:lnTo>
                  <a:cubicBezTo>
                    <a:pt x="3190" y="5268"/>
                    <a:pt x="3245" y="5193"/>
                    <a:pt x="3272" y="5117"/>
                  </a:cubicBezTo>
                  <a:cubicBezTo>
                    <a:pt x="3300" y="5080"/>
                    <a:pt x="3354" y="5080"/>
                    <a:pt x="3381" y="5042"/>
                  </a:cubicBezTo>
                  <a:cubicBezTo>
                    <a:pt x="3409" y="5004"/>
                    <a:pt x="3463" y="5004"/>
                    <a:pt x="3490" y="4967"/>
                  </a:cubicBezTo>
                  <a:cubicBezTo>
                    <a:pt x="3545" y="4929"/>
                    <a:pt x="3600" y="4929"/>
                    <a:pt x="3654" y="4891"/>
                  </a:cubicBezTo>
                  <a:lnTo>
                    <a:pt x="3818" y="4891"/>
                  </a:lnTo>
                  <a:cubicBezTo>
                    <a:pt x="3845" y="4854"/>
                    <a:pt x="3900" y="4854"/>
                    <a:pt x="3927" y="4816"/>
                  </a:cubicBezTo>
                  <a:cubicBezTo>
                    <a:pt x="3954" y="4779"/>
                    <a:pt x="3954" y="4703"/>
                    <a:pt x="3981" y="4666"/>
                  </a:cubicBezTo>
                  <a:cubicBezTo>
                    <a:pt x="4009" y="4628"/>
                    <a:pt x="4009" y="4553"/>
                    <a:pt x="4036" y="4515"/>
                  </a:cubicBezTo>
                  <a:cubicBezTo>
                    <a:pt x="4063" y="4440"/>
                    <a:pt x="4063" y="4365"/>
                    <a:pt x="4090" y="4289"/>
                  </a:cubicBezTo>
                  <a:lnTo>
                    <a:pt x="4199" y="4139"/>
                  </a:lnTo>
                  <a:cubicBezTo>
                    <a:pt x="4227" y="4064"/>
                    <a:pt x="4281" y="3988"/>
                    <a:pt x="4309" y="3913"/>
                  </a:cubicBezTo>
                  <a:cubicBezTo>
                    <a:pt x="4363" y="3875"/>
                    <a:pt x="4418" y="3875"/>
                    <a:pt x="4472" y="3838"/>
                  </a:cubicBezTo>
                  <a:cubicBezTo>
                    <a:pt x="4554" y="3800"/>
                    <a:pt x="4609" y="3800"/>
                    <a:pt x="4690" y="3763"/>
                  </a:cubicBezTo>
                  <a:lnTo>
                    <a:pt x="4800" y="3763"/>
                  </a:lnTo>
                  <a:lnTo>
                    <a:pt x="4909" y="3612"/>
                  </a:lnTo>
                  <a:lnTo>
                    <a:pt x="4909" y="3236"/>
                  </a:lnTo>
                  <a:cubicBezTo>
                    <a:pt x="4936" y="3198"/>
                    <a:pt x="4936" y="3123"/>
                    <a:pt x="4963" y="3085"/>
                  </a:cubicBezTo>
                  <a:cubicBezTo>
                    <a:pt x="4990" y="3048"/>
                    <a:pt x="5045" y="3048"/>
                    <a:pt x="5072" y="3010"/>
                  </a:cubicBezTo>
                  <a:lnTo>
                    <a:pt x="5181" y="2859"/>
                  </a:lnTo>
                  <a:cubicBezTo>
                    <a:pt x="5209" y="2822"/>
                    <a:pt x="5263" y="2822"/>
                    <a:pt x="5290" y="2784"/>
                  </a:cubicBezTo>
                  <a:lnTo>
                    <a:pt x="5890" y="2784"/>
                  </a:lnTo>
                  <a:cubicBezTo>
                    <a:pt x="5700" y="2935"/>
                    <a:pt x="5481" y="3085"/>
                    <a:pt x="5290" y="3236"/>
                  </a:cubicBez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1" name="AutoShape 186">
              <a:extLst>
                <a:ext uri="{FF2B5EF4-FFF2-40B4-BE49-F238E27FC236}">
                  <a16:creationId xmlns:a16="http://schemas.microsoft.com/office/drawing/2014/main" id="{3FFBA53F-D8AC-4DFD-814A-BC6C73F3B436}"/>
                </a:ext>
              </a:extLst>
            </p:cNvPr>
            <p:cNvSpPr>
              <a:spLocks/>
            </p:cNvSpPr>
            <p:nvPr/>
          </p:nvSpPr>
          <p:spPr bwMode="auto">
            <a:xfrm>
              <a:off x="10176842" y="4023362"/>
              <a:ext cx="109830" cy="83915"/>
            </a:xfrm>
            <a:custGeom>
              <a:avLst/>
              <a:gdLst>
                <a:gd name="T0" fmla="*/ 38411 w 21600"/>
                <a:gd name="T1" fmla="*/ 29332 h 21600"/>
                <a:gd name="T2" fmla="*/ 38411 w 21600"/>
                <a:gd name="T3" fmla="*/ 29332 h 21600"/>
                <a:gd name="T4" fmla="*/ 38411 w 21600"/>
                <a:gd name="T5" fmla="*/ 29332 h 21600"/>
                <a:gd name="T6" fmla="*/ 38411 w 21600"/>
                <a:gd name="T7" fmla="*/ 293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35" y="13885"/>
                  </a:moveTo>
                  <a:lnTo>
                    <a:pt x="635" y="12342"/>
                  </a:lnTo>
                  <a:lnTo>
                    <a:pt x="0" y="8485"/>
                  </a:lnTo>
                  <a:lnTo>
                    <a:pt x="635" y="3857"/>
                  </a:lnTo>
                  <a:lnTo>
                    <a:pt x="3176" y="1542"/>
                  </a:lnTo>
                  <a:lnTo>
                    <a:pt x="3176" y="771"/>
                  </a:lnTo>
                  <a:lnTo>
                    <a:pt x="4447" y="771"/>
                  </a:lnTo>
                  <a:lnTo>
                    <a:pt x="5082" y="0"/>
                  </a:lnTo>
                  <a:lnTo>
                    <a:pt x="6988" y="0"/>
                  </a:lnTo>
                  <a:lnTo>
                    <a:pt x="10800" y="1542"/>
                  </a:lnTo>
                  <a:lnTo>
                    <a:pt x="13341" y="3857"/>
                  </a:lnTo>
                  <a:lnTo>
                    <a:pt x="13976" y="3085"/>
                  </a:lnTo>
                  <a:lnTo>
                    <a:pt x="19058" y="3085"/>
                  </a:lnTo>
                  <a:lnTo>
                    <a:pt x="20329" y="3857"/>
                  </a:lnTo>
                  <a:lnTo>
                    <a:pt x="20964" y="4628"/>
                  </a:lnTo>
                  <a:lnTo>
                    <a:pt x="21600" y="6171"/>
                  </a:lnTo>
                  <a:lnTo>
                    <a:pt x="21600" y="6942"/>
                  </a:lnTo>
                  <a:lnTo>
                    <a:pt x="20964" y="8485"/>
                  </a:lnTo>
                  <a:lnTo>
                    <a:pt x="20964" y="10028"/>
                  </a:lnTo>
                  <a:lnTo>
                    <a:pt x="20329" y="11571"/>
                  </a:lnTo>
                  <a:lnTo>
                    <a:pt x="20329" y="13114"/>
                  </a:lnTo>
                  <a:lnTo>
                    <a:pt x="17152" y="14657"/>
                  </a:lnTo>
                  <a:lnTo>
                    <a:pt x="15882" y="16199"/>
                  </a:lnTo>
                  <a:lnTo>
                    <a:pt x="14611" y="16199"/>
                  </a:lnTo>
                  <a:lnTo>
                    <a:pt x="13341" y="20057"/>
                  </a:lnTo>
                  <a:lnTo>
                    <a:pt x="7623" y="21599"/>
                  </a:lnTo>
                  <a:lnTo>
                    <a:pt x="635" y="1388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2" name="AutoShape 187">
              <a:extLst>
                <a:ext uri="{FF2B5EF4-FFF2-40B4-BE49-F238E27FC236}">
                  <a16:creationId xmlns:a16="http://schemas.microsoft.com/office/drawing/2014/main" id="{2D645F1E-C751-4C82-96C8-BA8AFFB8C3C3}"/>
                </a:ext>
              </a:extLst>
            </p:cNvPr>
            <p:cNvSpPr>
              <a:spLocks/>
            </p:cNvSpPr>
            <p:nvPr/>
          </p:nvSpPr>
          <p:spPr bwMode="auto">
            <a:xfrm>
              <a:off x="10749417" y="3612778"/>
              <a:ext cx="57113" cy="65934"/>
            </a:xfrm>
            <a:custGeom>
              <a:avLst/>
              <a:gdLst>
                <a:gd name="T0" fmla="*/ 19974 w 21600"/>
                <a:gd name="T1" fmla="*/ 23047 h 21600"/>
                <a:gd name="T2" fmla="*/ 19974 w 21600"/>
                <a:gd name="T3" fmla="*/ 23047 h 21600"/>
                <a:gd name="T4" fmla="*/ 19974 w 21600"/>
                <a:gd name="T5" fmla="*/ 23047 h 21600"/>
                <a:gd name="T6" fmla="*/ 19974 w 21600"/>
                <a:gd name="T7" fmla="*/ 230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600" y="0"/>
                  </a:moveTo>
                  <a:lnTo>
                    <a:pt x="3600" y="981"/>
                  </a:lnTo>
                  <a:lnTo>
                    <a:pt x="1199" y="1963"/>
                  </a:lnTo>
                  <a:lnTo>
                    <a:pt x="0" y="2945"/>
                  </a:lnTo>
                  <a:lnTo>
                    <a:pt x="0" y="4909"/>
                  </a:lnTo>
                  <a:lnTo>
                    <a:pt x="1199" y="5890"/>
                  </a:lnTo>
                  <a:lnTo>
                    <a:pt x="2400" y="7854"/>
                  </a:lnTo>
                  <a:lnTo>
                    <a:pt x="4800" y="9818"/>
                  </a:lnTo>
                  <a:lnTo>
                    <a:pt x="6000" y="11781"/>
                  </a:lnTo>
                  <a:lnTo>
                    <a:pt x="8400" y="13745"/>
                  </a:lnTo>
                  <a:lnTo>
                    <a:pt x="9600" y="15709"/>
                  </a:lnTo>
                  <a:lnTo>
                    <a:pt x="9600" y="18654"/>
                  </a:lnTo>
                  <a:lnTo>
                    <a:pt x="10800" y="19636"/>
                  </a:lnTo>
                  <a:lnTo>
                    <a:pt x="10800" y="20618"/>
                  </a:lnTo>
                  <a:lnTo>
                    <a:pt x="13200" y="21599"/>
                  </a:lnTo>
                  <a:lnTo>
                    <a:pt x="15600" y="21599"/>
                  </a:lnTo>
                  <a:lnTo>
                    <a:pt x="18000" y="20618"/>
                  </a:lnTo>
                  <a:lnTo>
                    <a:pt x="20400" y="18654"/>
                  </a:lnTo>
                  <a:lnTo>
                    <a:pt x="20400" y="7854"/>
                  </a:lnTo>
                  <a:lnTo>
                    <a:pt x="21600" y="6872"/>
                  </a:lnTo>
                  <a:lnTo>
                    <a:pt x="20400" y="6872"/>
                  </a:lnTo>
                  <a:lnTo>
                    <a:pt x="19200" y="5890"/>
                  </a:lnTo>
                  <a:lnTo>
                    <a:pt x="16800" y="4909"/>
                  </a:lnTo>
                  <a:lnTo>
                    <a:pt x="14400" y="2945"/>
                  </a:lnTo>
                  <a:lnTo>
                    <a:pt x="12000" y="1963"/>
                  </a:lnTo>
                  <a:lnTo>
                    <a:pt x="7200" y="1963"/>
                  </a:lnTo>
                  <a:lnTo>
                    <a:pt x="6000" y="981"/>
                  </a:lnTo>
                  <a:lnTo>
                    <a:pt x="4800" y="981"/>
                  </a:lnTo>
                  <a:lnTo>
                    <a:pt x="360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3" name="AutoShape 188">
              <a:extLst>
                <a:ext uri="{FF2B5EF4-FFF2-40B4-BE49-F238E27FC236}">
                  <a16:creationId xmlns:a16="http://schemas.microsoft.com/office/drawing/2014/main" id="{289250F2-671E-4EFB-A1A0-C7DA4BA5AEA0}"/>
                </a:ext>
              </a:extLst>
            </p:cNvPr>
            <p:cNvSpPr>
              <a:spLocks/>
            </p:cNvSpPr>
            <p:nvPr/>
          </p:nvSpPr>
          <p:spPr bwMode="auto">
            <a:xfrm>
              <a:off x="10768453" y="3429965"/>
              <a:ext cx="232838" cy="182814"/>
            </a:xfrm>
            <a:custGeom>
              <a:avLst/>
              <a:gdLst>
                <a:gd name="T0" fmla="*/ 81431 w 21600"/>
                <a:gd name="T1" fmla="*/ 63901 h 21600"/>
                <a:gd name="T2" fmla="*/ 81431 w 21600"/>
                <a:gd name="T3" fmla="*/ 63901 h 21600"/>
                <a:gd name="T4" fmla="*/ 81431 w 21600"/>
                <a:gd name="T5" fmla="*/ 63901 h 21600"/>
                <a:gd name="T6" fmla="*/ 81431 w 21600"/>
                <a:gd name="T7" fmla="*/ 6390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9" y="18767"/>
                  </a:moveTo>
                  <a:lnTo>
                    <a:pt x="0" y="20183"/>
                  </a:lnTo>
                  <a:lnTo>
                    <a:pt x="2099" y="20891"/>
                  </a:lnTo>
                  <a:lnTo>
                    <a:pt x="3300" y="20183"/>
                  </a:lnTo>
                  <a:lnTo>
                    <a:pt x="5700" y="19475"/>
                  </a:lnTo>
                  <a:lnTo>
                    <a:pt x="8700" y="18767"/>
                  </a:lnTo>
                  <a:lnTo>
                    <a:pt x="9300" y="20891"/>
                  </a:lnTo>
                  <a:lnTo>
                    <a:pt x="9300" y="21245"/>
                  </a:lnTo>
                  <a:lnTo>
                    <a:pt x="9900" y="21245"/>
                  </a:lnTo>
                  <a:lnTo>
                    <a:pt x="10200" y="21600"/>
                  </a:lnTo>
                  <a:lnTo>
                    <a:pt x="11100" y="21245"/>
                  </a:lnTo>
                  <a:lnTo>
                    <a:pt x="11700" y="20537"/>
                  </a:lnTo>
                  <a:lnTo>
                    <a:pt x="12300" y="20183"/>
                  </a:lnTo>
                  <a:lnTo>
                    <a:pt x="12600" y="19475"/>
                  </a:lnTo>
                  <a:lnTo>
                    <a:pt x="12900" y="19475"/>
                  </a:lnTo>
                  <a:lnTo>
                    <a:pt x="14999" y="18767"/>
                  </a:lnTo>
                  <a:lnTo>
                    <a:pt x="15299" y="18413"/>
                  </a:lnTo>
                  <a:lnTo>
                    <a:pt x="15600" y="18413"/>
                  </a:lnTo>
                  <a:lnTo>
                    <a:pt x="15900" y="17704"/>
                  </a:lnTo>
                  <a:lnTo>
                    <a:pt x="16800" y="17350"/>
                  </a:lnTo>
                  <a:lnTo>
                    <a:pt x="18000" y="15934"/>
                  </a:lnTo>
                  <a:lnTo>
                    <a:pt x="18600" y="15580"/>
                  </a:lnTo>
                  <a:lnTo>
                    <a:pt x="18900" y="14872"/>
                  </a:lnTo>
                  <a:lnTo>
                    <a:pt x="19500" y="14163"/>
                  </a:lnTo>
                  <a:lnTo>
                    <a:pt x="20700" y="11331"/>
                  </a:lnTo>
                  <a:lnTo>
                    <a:pt x="20700" y="9206"/>
                  </a:lnTo>
                  <a:lnTo>
                    <a:pt x="20400" y="8498"/>
                  </a:lnTo>
                  <a:lnTo>
                    <a:pt x="20400" y="7436"/>
                  </a:lnTo>
                  <a:lnTo>
                    <a:pt x="21000" y="6727"/>
                  </a:lnTo>
                  <a:lnTo>
                    <a:pt x="21600" y="5311"/>
                  </a:lnTo>
                  <a:lnTo>
                    <a:pt x="21600" y="3540"/>
                  </a:lnTo>
                  <a:lnTo>
                    <a:pt x="21300" y="2478"/>
                  </a:lnTo>
                  <a:lnTo>
                    <a:pt x="21300" y="1416"/>
                  </a:lnTo>
                  <a:lnTo>
                    <a:pt x="21000" y="708"/>
                  </a:lnTo>
                  <a:lnTo>
                    <a:pt x="21000" y="0"/>
                  </a:lnTo>
                  <a:lnTo>
                    <a:pt x="20400" y="0"/>
                  </a:lnTo>
                  <a:lnTo>
                    <a:pt x="19800" y="354"/>
                  </a:lnTo>
                  <a:lnTo>
                    <a:pt x="18900" y="708"/>
                  </a:lnTo>
                  <a:lnTo>
                    <a:pt x="17700" y="2124"/>
                  </a:lnTo>
                  <a:lnTo>
                    <a:pt x="17400" y="3186"/>
                  </a:lnTo>
                  <a:lnTo>
                    <a:pt x="17100" y="4603"/>
                  </a:lnTo>
                  <a:lnTo>
                    <a:pt x="17100" y="5665"/>
                  </a:lnTo>
                  <a:lnTo>
                    <a:pt x="16800" y="6727"/>
                  </a:lnTo>
                  <a:lnTo>
                    <a:pt x="16800" y="7790"/>
                  </a:lnTo>
                  <a:lnTo>
                    <a:pt x="16200" y="8498"/>
                  </a:lnTo>
                  <a:lnTo>
                    <a:pt x="15900" y="9206"/>
                  </a:lnTo>
                  <a:lnTo>
                    <a:pt x="15299" y="10268"/>
                  </a:lnTo>
                  <a:lnTo>
                    <a:pt x="14700" y="10977"/>
                  </a:lnTo>
                  <a:lnTo>
                    <a:pt x="14100" y="12039"/>
                  </a:lnTo>
                  <a:lnTo>
                    <a:pt x="11400" y="14163"/>
                  </a:lnTo>
                  <a:lnTo>
                    <a:pt x="10200" y="15580"/>
                  </a:lnTo>
                  <a:lnTo>
                    <a:pt x="9600" y="15934"/>
                  </a:lnTo>
                  <a:lnTo>
                    <a:pt x="6000" y="15934"/>
                  </a:lnTo>
                  <a:lnTo>
                    <a:pt x="3300" y="16996"/>
                  </a:lnTo>
                  <a:lnTo>
                    <a:pt x="899" y="18767"/>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4" name="AutoShape 189">
              <a:extLst>
                <a:ext uri="{FF2B5EF4-FFF2-40B4-BE49-F238E27FC236}">
                  <a16:creationId xmlns:a16="http://schemas.microsoft.com/office/drawing/2014/main" id="{F40C9387-26BC-4078-8EA6-5BC04D1E43D2}"/>
                </a:ext>
              </a:extLst>
            </p:cNvPr>
            <p:cNvSpPr>
              <a:spLocks/>
            </p:cNvSpPr>
            <p:nvPr/>
          </p:nvSpPr>
          <p:spPr bwMode="auto">
            <a:xfrm>
              <a:off x="10800671" y="3603789"/>
              <a:ext cx="38075" cy="23977"/>
            </a:xfrm>
            <a:custGeom>
              <a:avLst/>
              <a:gdLst>
                <a:gd name="T0" fmla="*/ 13316 w 21600"/>
                <a:gd name="T1" fmla="*/ 8381 h 21600"/>
                <a:gd name="T2" fmla="*/ 13316 w 21600"/>
                <a:gd name="T3" fmla="*/ 8381 h 21600"/>
                <a:gd name="T4" fmla="*/ 13316 w 21600"/>
                <a:gd name="T5" fmla="*/ 8381 h 21600"/>
                <a:gd name="T6" fmla="*/ 13316 w 21600"/>
                <a:gd name="T7" fmla="*/ 838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199" y="0"/>
                  </a:moveTo>
                  <a:lnTo>
                    <a:pt x="0" y="13499"/>
                  </a:lnTo>
                  <a:lnTo>
                    <a:pt x="7199" y="21600"/>
                  </a:lnTo>
                  <a:lnTo>
                    <a:pt x="16199" y="10800"/>
                  </a:lnTo>
                  <a:lnTo>
                    <a:pt x="21600" y="2699"/>
                  </a:lnTo>
                  <a:lnTo>
                    <a:pt x="7199"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5" name="AutoShape 190">
              <a:extLst>
                <a:ext uri="{FF2B5EF4-FFF2-40B4-BE49-F238E27FC236}">
                  <a16:creationId xmlns:a16="http://schemas.microsoft.com/office/drawing/2014/main" id="{B95BB834-3531-4C95-B500-2346A5366457}"/>
                </a:ext>
              </a:extLst>
            </p:cNvPr>
            <p:cNvSpPr>
              <a:spLocks/>
            </p:cNvSpPr>
            <p:nvPr/>
          </p:nvSpPr>
          <p:spPr bwMode="auto">
            <a:xfrm>
              <a:off x="10958824" y="3364032"/>
              <a:ext cx="125939" cy="89910"/>
            </a:xfrm>
            <a:custGeom>
              <a:avLst/>
              <a:gdLst>
                <a:gd name="T0" fmla="*/ 44045 w 21600"/>
                <a:gd name="T1" fmla="*/ 31427 h 21600"/>
                <a:gd name="T2" fmla="*/ 44045 w 21600"/>
                <a:gd name="T3" fmla="*/ 31427 h 21600"/>
                <a:gd name="T4" fmla="*/ 44045 w 21600"/>
                <a:gd name="T5" fmla="*/ 31427 h 21600"/>
                <a:gd name="T6" fmla="*/ 44045 w 21600"/>
                <a:gd name="T7" fmla="*/ 3142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969" y="2160"/>
                  </a:moveTo>
                  <a:lnTo>
                    <a:pt x="8307" y="0"/>
                  </a:lnTo>
                  <a:lnTo>
                    <a:pt x="7753" y="0"/>
                  </a:lnTo>
                  <a:lnTo>
                    <a:pt x="6646" y="1440"/>
                  </a:lnTo>
                  <a:lnTo>
                    <a:pt x="6092" y="4320"/>
                  </a:lnTo>
                  <a:lnTo>
                    <a:pt x="5538" y="6480"/>
                  </a:lnTo>
                  <a:lnTo>
                    <a:pt x="5538" y="9360"/>
                  </a:lnTo>
                  <a:lnTo>
                    <a:pt x="4984" y="10080"/>
                  </a:lnTo>
                  <a:lnTo>
                    <a:pt x="4430" y="11520"/>
                  </a:lnTo>
                  <a:lnTo>
                    <a:pt x="3323" y="12960"/>
                  </a:lnTo>
                  <a:lnTo>
                    <a:pt x="2769" y="15120"/>
                  </a:lnTo>
                  <a:lnTo>
                    <a:pt x="0" y="18720"/>
                  </a:lnTo>
                  <a:lnTo>
                    <a:pt x="0" y="20160"/>
                  </a:lnTo>
                  <a:lnTo>
                    <a:pt x="1107" y="20160"/>
                  </a:lnTo>
                  <a:lnTo>
                    <a:pt x="2215" y="20880"/>
                  </a:lnTo>
                  <a:lnTo>
                    <a:pt x="7199" y="20880"/>
                  </a:lnTo>
                  <a:lnTo>
                    <a:pt x="8307" y="20160"/>
                  </a:lnTo>
                  <a:lnTo>
                    <a:pt x="8861" y="20160"/>
                  </a:lnTo>
                  <a:lnTo>
                    <a:pt x="10523" y="21600"/>
                  </a:lnTo>
                  <a:lnTo>
                    <a:pt x="13292" y="20880"/>
                  </a:lnTo>
                  <a:lnTo>
                    <a:pt x="13846" y="20160"/>
                  </a:lnTo>
                  <a:lnTo>
                    <a:pt x="14399" y="18720"/>
                  </a:lnTo>
                  <a:lnTo>
                    <a:pt x="14953" y="18000"/>
                  </a:lnTo>
                  <a:lnTo>
                    <a:pt x="15507" y="16560"/>
                  </a:lnTo>
                  <a:lnTo>
                    <a:pt x="16615" y="15840"/>
                  </a:lnTo>
                  <a:lnTo>
                    <a:pt x="17723" y="15840"/>
                  </a:lnTo>
                  <a:lnTo>
                    <a:pt x="18276" y="15120"/>
                  </a:lnTo>
                  <a:lnTo>
                    <a:pt x="19384" y="14400"/>
                  </a:lnTo>
                  <a:lnTo>
                    <a:pt x="21599" y="11520"/>
                  </a:lnTo>
                  <a:lnTo>
                    <a:pt x="21599" y="8640"/>
                  </a:lnTo>
                  <a:lnTo>
                    <a:pt x="20492" y="7200"/>
                  </a:lnTo>
                  <a:lnTo>
                    <a:pt x="19384" y="8640"/>
                  </a:lnTo>
                  <a:lnTo>
                    <a:pt x="18276" y="9360"/>
                  </a:lnTo>
                  <a:lnTo>
                    <a:pt x="17169" y="9360"/>
                  </a:lnTo>
                  <a:lnTo>
                    <a:pt x="16061" y="8640"/>
                  </a:lnTo>
                  <a:lnTo>
                    <a:pt x="12738" y="7200"/>
                  </a:lnTo>
                  <a:lnTo>
                    <a:pt x="10523" y="4320"/>
                  </a:lnTo>
                  <a:lnTo>
                    <a:pt x="9969" y="216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6" name="AutoShape 191">
              <a:extLst>
                <a:ext uri="{FF2B5EF4-FFF2-40B4-BE49-F238E27FC236}">
                  <a16:creationId xmlns:a16="http://schemas.microsoft.com/office/drawing/2014/main" id="{C9B1D547-8D3A-4AED-BF63-50805F40AE1D}"/>
                </a:ext>
              </a:extLst>
            </p:cNvPr>
            <p:cNvSpPr>
              <a:spLocks/>
            </p:cNvSpPr>
            <p:nvPr/>
          </p:nvSpPr>
          <p:spPr bwMode="auto">
            <a:xfrm>
              <a:off x="9601339" y="3573818"/>
              <a:ext cx="128866" cy="50950"/>
            </a:xfrm>
            <a:custGeom>
              <a:avLst/>
              <a:gdLst>
                <a:gd name="T0" fmla="*/ 45068 w 21600"/>
                <a:gd name="T1" fmla="*/ 17809 h 21600"/>
                <a:gd name="T2" fmla="*/ 45068 w 21600"/>
                <a:gd name="T3" fmla="*/ 17809 h 21600"/>
                <a:gd name="T4" fmla="*/ 45068 w 21600"/>
                <a:gd name="T5" fmla="*/ 17809 h 21600"/>
                <a:gd name="T6" fmla="*/ 45068 w 21600"/>
                <a:gd name="T7" fmla="*/ 1780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659" y="0"/>
                  </a:moveTo>
                  <a:lnTo>
                    <a:pt x="14039" y="1270"/>
                  </a:lnTo>
                  <a:lnTo>
                    <a:pt x="4319" y="1270"/>
                  </a:lnTo>
                  <a:lnTo>
                    <a:pt x="0" y="10164"/>
                  </a:lnTo>
                  <a:lnTo>
                    <a:pt x="0" y="13976"/>
                  </a:lnTo>
                  <a:lnTo>
                    <a:pt x="539" y="15247"/>
                  </a:lnTo>
                  <a:lnTo>
                    <a:pt x="539" y="17788"/>
                  </a:lnTo>
                  <a:lnTo>
                    <a:pt x="1079" y="19058"/>
                  </a:lnTo>
                  <a:lnTo>
                    <a:pt x="2159" y="19058"/>
                  </a:lnTo>
                  <a:lnTo>
                    <a:pt x="3240" y="17788"/>
                  </a:lnTo>
                  <a:lnTo>
                    <a:pt x="4319" y="17788"/>
                  </a:lnTo>
                  <a:lnTo>
                    <a:pt x="5399" y="19058"/>
                  </a:lnTo>
                  <a:lnTo>
                    <a:pt x="7019" y="21600"/>
                  </a:lnTo>
                  <a:lnTo>
                    <a:pt x="7019" y="20329"/>
                  </a:lnTo>
                  <a:lnTo>
                    <a:pt x="8100" y="17788"/>
                  </a:lnTo>
                  <a:lnTo>
                    <a:pt x="10800" y="16517"/>
                  </a:lnTo>
                  <a:lnTo>
                    <a:pt x="15659" y="15247"/>
                  </a:lnTo>
                  <a:lnTo>
                    <a:pt x="15659" y="12705"/>
                  </a:lnTo>
                  <a:lnTo>
                    <a:pt x="16200" y="10164"/>
                  </a:lnTo>
                  <a:lnTo>
                    <a:pt x="16739" y="8894"/>
                  </a:lnTo>
                  <a:lnTo>
                    <a:pt x="17820" y="7623"/>
                  </a:lnTo>
                  <a:lnTo>
                    <a:pt x="19440" y="6352"/>
                  </a:lnTo>
                  <a:lnTo>
                    <a:pt x="21600" y="6352"/>
                  </a:lnTo>
                  <a:lnTo>
                    <a:pt x="21060" y="5082"/>
                  </a:lnTo>
                  <a:lnTo>
                    <a:pt x="18899" y="5082"/>
                  </a:lnTo>
                  <a:lnTo>
                    <a:pt x="17279" y="3811"/>
                  </a:lnTo>
                  <a:lnTo>
                    <a:pt x="16200" y="2541"/>
                  </a:lnTo>
                  <a:lnTo>
                    <a:pt x="15659" y="0"/>
                  </a:lnTo>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7" name="AutoShape 192">
              <a:extLst>
                <a:ext uri="{FF2B5EF4-FFF2-40B4-BE49-F238E27FC236}">
                  <a16:creationId xmlns:a16="http://schemas.microsoft.com/office/drawing/2014/main" id="{8FA67C31-A042-46F0-91C6-77E27F0A2DD5}"/>
                </a:ext>
              </a:extLst>
            </p:cNvPr>
            <p:cNvSpPr>
              <a:spLocks/>
            </p:cNvSpPr>
            <p:nvPr/>
          </p:nvSpPr>
          <p:spPr bwMode="auto">
            <a:xfrm>
              <a:off x="9601339" y="3573818"/>
              <a:ext cx="128866" cy="50950"/>
            </a:xfrm>
            <a:custGeom>
              <a:avLst/>
              <a:gdLst>
                <a:gd name="T0" fmla="*/ 45068 w 21600"/>
                <a:gd name="T1" fmla="*/ 17809 h 21600"/>
                <a:gd name="T2" fmla="*/ 45068 w 21600"/>
                <a:gd name="T3" fmla="*/ 17809 h 21600"/>
                <a:gd name="T4" fmla="*/ 45068 w 21600"/>
                <a:gd name="T5" fmla="*/ 17809 h 21600"/>
                <a:gd name="T6" fmla="*/ 45068 w 21600"/>
                <a:gd name="T7" fmla="*/ 1780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119" y="0"/>
                  </a:moveTo>
                  <a:lnTo>
                    <a:pt x="13499" y="1270"/>
                  </a:lnTo>
                  <a:lnTo>
                    <a:pt x="4319" y="1270"/>
                  </a:lnTo>
                  <a:lnTo>
                    <a:pt x="0" y="10164"/>
                  </a:lnTo>
                  <a:lnTo>
                    <a:pt x="0" y="13976"/>
                  </a:lnTo>
                  <a:lnTo>
                    <a:pt x="539" y="15247"/>
                  </a:lnTo>
                  <a:lnTo>
                    <a:pt x="539" y="17788"/>
                  </a:lnTo>
                  <a:lnTo>
                    <a:pt x="1079" y="19058"/>
                  </a:lnTo>
                  <a:lnTo>
                    <a:pt x="2159" y="19058"/>
                  </a:lnTo>
                  <a:lnTo>
                    <a:pt x="3240" y="17788"/>
                  </a:lnTo>
                  <a:lnTo>
                    <a:pt x="4319" y="17788"/>
                  </a:lnTo>
                  <a:lnTo>
                    <a:pt x="5399" y="19058"/>
                  </a:lnTo>
                  <a:lnTo>
                    <a:pt x="7019" y="21600"/>
                  </a:lnTo>
                  <a:lnTo>
                    <a:pt x="7019" y="20329"/>
                  </a:lnTo>
                  <a:lnTo>
                    <a:pt x="8100" y="17788"/>
                  </a:lnTo>
                  <a:lnTo>
                    <a:pt x="10800" y="16517"/>
                  </a:lnTo>
                  <a:lnTo>
                    <a:pt x="15659" y="15247"/>
                  </a:lnTo>
                  <a:lnTo>
                    <a:pt x="15659" y="12705"/>
                  </a:lnTo>
                  <a:lnTo>
                    <a:pt x="16200" y="10164"/>
                  </a:lnTo>
                  <a:lnTo>
                    <a:pt x="16739" y="8894"/>
                  </a:lnTo>
                  <a:lnTo>
                    <a:pt x="17820" y="7623"/>
                  </a:lnTo>
                  <a:lnTo>
                    <a:pt x="19440" y="6352"/>
                  </a:lnTo>
                  <a:lnTo>
                    <a:pt x="21600" y="6352"/>
                  </a:lnTo>
                  <a:lnTo>
                    <a:pt x="21060" y="5082"/>
                  </a:lnTo>
                  <a:lnTo>
                    <a:pt x="18899" y="5082"/>
                  </a:lnTo>
                  <a:lnTo>
                    <a:pt x="17279" y="3811"/>
                  </a:lnTo>
                  <a:lnTo>
                    <a:pt x="16200" y="2541"/>
                  </a:lnTo>
                  <a:lnTo>
                    <a:pt x="15119"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8" name="AutoShape 193">
              <a:extLst>
                <a:ext uri="{FF2B5EF4-FFF2-40B4-BE49-F238E27FC236}">
                  <a16:creationId xmlns:a16="http://schemas.microsoft.com/office/drawing/2014/main" id="{CCA3D78A-3E95-4495-B94A-8E793EA59705}"/>
                </a:ext>
              </a:extLst>
            </p:cNvPr>
            <p:cNvSpPr>
              <a:spLocks/>
            </p:cNvSpPr>
            <p:nvPr/>
          </p:nvSpPr>
          <p:spPr bwMode="auto">
            <a:xfrm>
              <a:off x="9166418" y="1861912"/>
              <a:ext cx="2824799" cy="1554568"/>
            </a:xfrm>
            <a:custGeom>
              <a:avLst/>
              <a:gdLst>
                <a:gd name="T0" fmla="*/ 987918 w 21600"/>
                <a:gd name="T1" fmla="*/ 543984 h 21588"/>
                <a:gd name="T2" fmla="*/ 987918 w 21600"/>
                <a:gd name="T3" fmla="*/ 543984 h 21588"/>
                <a:gd name="T4" fmla="*/ 987918 w 21600"/>
                <a:gd name="T5" fmla="*/ 543984 h 21588"/>
                <a:gd name="T6" fmla="*/ 987918 w 21600"/>
                <a:gd name="T7" fmla="*/ 543984 h 2158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588">
                  <a:moveTo>
                    <a:pt x="42" y="18528"/>
                  </a:moveTo>
                  <a:lnTo>
                    <a:pt x="728" y="18348"/>
                  </a:lnTo>
                  <a:lnTo>
                    <a:pt x="1372" y="18239"/>
                  </a:lnTo>
                  <a:lnTo>
                    <a:pt x="2058" y="17661"/>
                  </a:lnTo>
                  <a:lnTo>
                    <a:pt x="2379" y="17155"/>
                  </a:lnTo>
                  <a:lnTo>
                    <a:pt x="3151" y="17481"/>
                  </a:lnTo>
                  <a:lnTo>
                    <a:pt x="3687" y="17625"/>
                  </a:lnTo>
                  <a:cubicBezTo>
                    <a:pt x="3870" y="16578"/>
                    <a:pt x="3968" y="17627"/>
                    <a:pt x="4108" y="17628"/>
                  </a:cubicBezTo>
                  <a:lnTo>
                    <a:pt x="4672" y="18299"/>
                  </a:lnTo>
                  <a:lnTo>
                    <a:pt x="5882" y="18661"/>
                  </a:lnTo>
                  <a:lnTo>
                    <a:pt x="6025" y="18661"/>
                  </a:lnTo>
                  <a:lnTo>
                    <a:pt x="6139" y="18469"/>
                  </a:lnTo>
                  <a:lnTo>
                    <a:pt x="6423" y="18613"/>
                  </a:lnTo>
                  <a:lnTo>
                    <a:pt x="6594" y="18517"/>
                  </a:lnTo>
                  <a:lnTo>
                    <a:pt x="6907" y="18997"/>
                  </a:lnTo>
                  <a:lnTo>
                    <a:pt x="7050" y="19285"/>
                  </a:lnTo>
                  <a:lnTo>
                    <a:pt x="7221" y="18853"/>
                  </a:lnTo>
                  <a:lnTo>
                    <a:pt x="7221" y="18613"/>
                  </a:lnTo>
                  <a:lnTo>
                    <a:pt x="7363" y="18709"/>
                  </a:lnTo>
                  <a:lnTo>
                    <a:pt x="7648" y="18229"/>
                  </a:lnTo>
                  <a:lnTo>
                    <a:pt x="7876" y="18421"/>
                  </a:lnTo>
                  <a:lnTo>
                    <a:pt x="8132" y="18325"/>
                  </a:lnTo>
                  <a:lnTo>
                    <a:pt x="8360" y="18325"/>
                  </a:lnTo>
                  <a:lnTo>
                    <a:pt x="8787" y="18805"/>
                  </a:lnTo>
                  <a:lnTo>
                    <a:pt x="9157" y="18853"/>
                  </a:lnTo>
                  <a:lnTo>
                    <a:pt x="9527" y="18661"/>
                  </a:lnTo>
                  <a:lnTo>
                    <a:pt x="9698" y="18277"/>
                  </a:lnTo>
                  <a:lnTo>
                    <a:pt x="9840" y="18277"/>
                  </a:lnTo>
                  <a:lnTo>
                    <a:pt x="10410" y="18757"/>
                  </a:lnTo>
                  <a:lnTo>
                    <a:pt x="10637" y="18469"/>
                  </a:lnTo>
                  <a:lnTo>
                    <a:pt x="10666" y="18037"/>
                  </a:lnTo>
                  <a:lnTo>
                    <a:pt x="10808" y="17270"/>
                  </a:lnTo>
                  <a:lnTo>
                    <a:pt x="11121" y="17174"/>
                  </a:lnTo>
                  <a:lnTo>
                    <a:pt x="11378" y="17222"/>
                  </a:lnTo>
                  <a:cubicBezTo>
                    <a:pt x="11554" y="17618"/>
                    <a:pt x="11454" y="17606"/>
                    <a:pt x="11577" y="17606"/>
                  </a:cubicBezTo>
                  <a:lnTo>
                    <a:pt x="11634" y="18037"/>
                  </a:lnTo>
                  <a:lnTo>
                    <a:pt x="11919" y="18757"/>
                  </a:lnTo>
                  <a:lnTo>
                    <a:pt x="12004" y="19141"/>
                  </a:lnTo>
                  <a:lnTo>
                    <a:pt x="12260" y="19093"/>
                  </a:lnTo>
                  <a:lnTo>
                    <a:pt x="12374" y="19333"/>
                  </a:lnTo>
                  <a:lnTo>
                    <a:pt x="12545" y="19573"/>
                  </a:lnTo>
                  <a:lnTo>
                    <a:pt x="12716" y="19477"/>
                  </a:lnTo>
                  <a:lnTo>
                    <a:pt x="12858" y="19045"/>
                  </a:lnTo>
                  <a:lnTo>
                    <a:pt x="13115" y="18805"/>
                  </a:lnTo>
                  <a:lnTo>
                    <a:pt x="13086" y="19237"/>
                  </a:lnTo>
                  <a:lnTo>
                    <a:pt x="12773" y="20148"/>
                  </a:lnTo>
                  <a:lnTo>
                    <a:pt x="12488" y="20724"/>
                  </a:lnTo>
                  <a:lnTo>
                    <a:pt x="12460" y="21108"/>
                  </a:lnTo>
                  <a:lnTo>
                    <a:pt x="12517" y="21348"/>
                  </a:lnTo>
                  <a:lnTo>
                    <a:pt x="12773" y="21587"/>
                  </a:lnTo>
                  <a:lnTo>
                    <a:pt x="13257" y="20580"/>
                  </a:lnTo>
                  <a:lnTo>
                    <a:pt x="13627" y="19381"/>
                  </a:lnTo>
                  <a:lnTo>
                    <a:pt x="13769" y="18757"/>
                  </a:lnTo>
                  <a:cubicBezTo>
                    <a:pt x="13799" y="18453"/>
                    <a:pt x="13740" y="18469"/>
                    <a:pt x="13826" y="18469"/>
                  </a:cubicBezTo>
                  <a:lnTo>
                    <a:pt x="13969" y="18037"/>
                  </a:lnTo>
                  <a:lnTo>
                    <a:pt x="13969" y="17270"/>
                  </a:lnTo>
                  <a:cubicBezTo>
                    <a:pt x="13939" y="16726"/>
                    <a:pt x="14045" y="16742"/>
                    <a:pt x="13912" y="16742"/>
                  </a:cubicBezTo>
                  <a:lnTo>
                    <a:pt x="13769" y="16742"/>
                  </a:lnTo>
                  <a:lnTo>
                    <a:pt x="13485" y="16838"/>
                  </a:lnTo>
                  <a:lnTo>
                    <a:pt x="13171" y="16646"/>
                  </a:lnTo>
                  <a:lnTo>
                    <a:pt x="13143" y="16406"/>
                  </a:lnTo>
                  <a:lnTo>
                    <a:pt x="13456" y="16071"/>
                  </a:lnTo>
                  <a:lnTo>
                    <a:pt x="13485" y="15783"/>
                  </a:lnTo>
                  <a:lnTo>
                    <a:pt x="14282" y="14248"/>
                  </a:lnTo>
                  <a:lnTo>
                    <a:pt x="15222" y="14535"/>
                  </a:lnTo>
                  <a:lnTo>
                    <a:pt x="15193" y="14296"/>
                  </a:lnTo>
                  <a:cubicBezTo>
                    <a:pt x="15372" y="14144"/>
                    <a:pt x="15300" y="14152"/>
                    <a:pt x="15392" y="14152"/>
                  </a:cubicBezTo>
                  <a:lnTo>
                    <a:pt x="15592" y="14152"/>
                  </a:lnTo>
                  <a:lnTo>
                    <a:pt x="15677" y="14583"/>
                  </a:lnTo>
                  <a:lnTo>
                    <a:pt x="16218" y="14343"/>
                  </a:lnTo>
                  <a:lnTo>
                    <a:pt x="16190" y="14008"/>
                  </a:lnTo>
                  <a:lnTo>
                    <a:pt x="16731" y="13288"/>
                  </a:lnTo>
                  <a:lnTo>
                    <a:pt x="17072" y="13000"/>
                  </a:lnTo>
                  <a:lnTo>
                    <a:pt x="17072" y="13192"/>
                  </a:lnTo>
                  <a:lnTo>
                    <a:pt x="16930" y="13576"/>
                  </a:lnTo>
                  <a:lnTo>
                    <a:pt x="17072" y="13624"/>
                  </a:lnTo>
                  <a:lnTo>
                    <a:pt x="17414" y="13000"/>
                  </a:lnTo>
                  <a:lnTo>
                    <a:pt x="17471" y="13624"/>
                  </a:lnTo>
                  <a:lnTo>
                    <a:pt x="17072" y="14008"/>
                  </a:lnTo>
                  <a:lnTo>
                    <a:pt x="16930" y="14343"/>
                  </a:lnTo>
                  <a:lnTo>
                    <a:pt x="16759" y="14775"/>
                  </a:lnTo>
                  <a:lnTo>
                    <a:pt x="16446" y="15255"/>
                  </a:lnTo>
                  <a:lnTo>
                    <a:pt x="16161" y="16310"/>
                  </a:lnTo>
                  <a:lnTo>
                    <a:pt x="16389" y="17798"/>
                  </a:lnTo>
                  <a:lnTo>
                    <a:pt x="16531" y="18133"/>
                  </a:lnTo>
                  <a:lnTo>
                    <a:pt x="16930" y="17174"/>
                  </a:lnTo>
                  <a:lnTo>
                    <a:pt x="17158" y="16598"/>
                  </a:lnTo>
                  <a:lnTo>
                    <a:pt x="17329" y="16598"/>
                  </a:lnTo>
                  <a:lnTo>
                    <a:pt x="17300" y="15927"/>
                  </a:lnTo>
                  <a:lnTo>
                    <a:pt x="17471" y="15255"/>
                  </a:lnTo>
                  <a:lnTo>
                    <a:pt x="17329" y="14823"/>
                  </a:lnTo>
                  <a:lnTo>
                    <a:pt x="17385" y="14535"/>
                  </a:lnTo>
                  <a:lnTo>
                    <a:pt x="17699" y="14535"/>
                  </a:lnTo>
                  <a:lnTo>
                    <a:pt x="17756" y="14296"/>
                  </a:lnTo>
                  <a:lnTo>
                    <a:pt x="17756" y="14104"/>
                  </a:lnTo>
                  <a:lnTo>
                    <a:pt x="17926" y="14008"/>
                  </a:lnTo>
                  <a:lnTo>
                    <a:pt x="18325" y="13624"/>
                  </a:lnTo>
                  <a:lnTo>
                    <a:pt x="18496" y="13576"/>
                  </a:lnTo>
                  <a:lnTo>
                    <a:pt x="18838" y="13768"/>
                  </a:lnTo>
                  <a:lnTo>
                    <a:pt x="19008" y="13192"/>
                  </a:lnTo>
                  <a:cubicBezTo>
                    <a:pt x="19273" y="12944"/>
                    <a:pt x="19167" y="12952"/>
                    <a:pt x="19293" y="12952"/>
                  </a:cubicBezTo>
                  <a:lnTo>
                    <a:pt x="19379" y="12664"/>
                  </a:lnTo>
                  <a:lnTo>
                    <a:pt x="19749" y="12760"/>
                  </a:lnTo>
                  <a:lnTo>
                    <a:pt x="20062" y="12425"/>
                  </a:lnTo>
                  <a:cubicBezTo>
                    <a:pt x="19829" y="11836"/>
                    <a:pt x="19971" y="11849"/>
                    <a:pt x="19806" y="11849"/>
                  </a:cubicBezTo>
                  <a:lnTo>
                    <a:pt x="19606" y="11513"/>
                  </a:lnTo>
                  <a:lnTo>
                    <a:pt x="19606" y="11273"/>
                  </a:lnTo>
                  <a:lnTo>
                    <a:pt x="19806" y="11273"/>
                  </a:lnTo>
                  <a:lnTo>
                    <a:pt x="20176" y="10745"/>
                  </a:lnTo>
                  <a:lnTo>
                    <a:pt x="20147" y="10362"/>
                  </a:lnTo>
                  <a:lnTo>
                    <a:pt x="20290" y="10266"/>
                  </a:lnTo>
                  <a:lnTo>
                    <a:pt x="20347" y="10602"/>
                  </a:lnTo>
                  <a:lnTo>
                    <a:pt x="20717" y="10937"/>
                  </a:lnTo>
                  <a:lnTo>
                    <a:pt x="21030" y="11513"/>
                  </a:lnTo>
                  <a:lnTo>
                    <a:pt x="21172" y="11513"/>
                  </a:lnTo>
                  <a:lnTo>
                    <a:pt x="21258" y="10745"/>
                  </a:lnTo>
                  <a:lnTo>
                    <a:pt x="21429" y="10745"/>
                  </a:lnTo>
                  <a:lnTo>
                    <a:pt x="21600" y="10410"/>
                  </a:lnTo>
                  <a:lnTo>
                    <a:pt x="21087" y="9834"/>
                  </a:lnTo>
                  <a:lnTo>
                    <a:pt x="20831" y="10026"/>
                  </a:lnTo>
                  <a:lnTo>
                    <a:pt x="20688" y="9402"/>
                  </a:lnTo>
                  <a:lnTo>
                    <a:pt x="20318" y="8827"/>
                  </a:lnTo>
                  <a:lnTo>
                    <a:pt x="19920" y="8491"/>
                  </a:lnTo>
                  <a:lnTo>
                    <a:pt x="19635" y="8011"/>
                  </a:lnTo>
                  <a:lnTo>
                    <a:pt x="19293" y="7771"/>
                  </a:lnTo>
                  <a:lnTo>
                    <a:pt x="18866" y="7675"/>
                  </a:lnTo>
                  <a:lnTo>
                    <a:pt x="18695" y="7579"/>
                  </a:lnTo>
                  <a:lnTo>
                    <a:pt x="18752" y="8155"/>
                  </a:lnTo>
                  <a:lnTo>
                    <a:pt x="18724" y="8587"/>
                  </a:lnTo>
                  <a:lnTo>
                    <a:pt x="18524" y="8683"/>
                  </a:lnTo>
                  <a:lnTo>
                    <a:pt x="18439" y="8299"/>
                  </a:lnTo>
                  <a:lnTo>
                    <a:pt x="18297" y="8011"/>
                  </a:lnTo>
                  <a:lnTo>
                    <a:pt x="18467" y="7771"/>
                  </a:lnTo>
                  <a:lnTo>
                    <a:pt x="18411" y="7627"/>
                  </a:lnTo>
                  <a:lnTo>
                    <a:pt x="18069" y="7819"/>
                  </a:lnTo>
                  <a:lnTo>
                    <a:pt x="17926" y="7915"/>
                  </a:lnTo>
                  <a:lnTo>
                    <a:pt x="17357" y="7915"/>
                  </a:lnTo>
                  <a:lnTo>
                    <a:pt x="17129" y="8203"/>
                  </a:lnTo>
                  <a:lnTo>
                    <a:pt x="17044" y="7963"/>
                  </a:lnTo>
                  <a:lnTo>
                    <a:pt x="17044" y="7339"/>
                  </a:lnTo>
                  <a:lnTo>
                    <a:pt x="16816" y="6908"/>
                  </a:lnTo>
                  <a:lnTo>
                    <a:pt x="16446" y="6764"/>
                  </a:lnTo>
                  <a:lnTo>
                    <a:pt x="15876" y="6908"/>
                  </a:lnTo>
                  <a:lnTo>
                    <a:pt x="15649" y="6620"/>
                  </a:lnTo>
                  <a:lnTo>
                    <a:pt x="15592" y="6764"/>
                  </a:lnTo>
                  <a:lnTo>
                    <a:pt x="15563" y="6428"/>
                  </a:lnTo>
                  <a:lnTo>
                    <a:pt x="15364" y="5660"/>
                  </a:lnTo>
                  <a:lnTo>
                    <a:pt x="15165" y="5708"/>
                  </a:lnTo>
                  <a:lnTo>
                    <a:pt x="14965" y="6044"/>
                  </a:lnTo>
                  <a:lnTo>
                    <a:pt x="14908" y="5660"/>
                  </a:lnTo>
                  <a:lnTo>
                    <a:pt x="14738" y="5564"/>
                  </a:lnTo>
                  <a:lnTo>
                    <a:pt x="14197" y="5372"/>
                  </a:lnTo>
                  <a:lnTo>
                    <a:pt x="14054" y="5468"/>
                  </a:lnTo>
                  <a:lnTo>
                    <a:pt x="13912" y="5660"/>
                  </a:lnTo>
                  <a:lnTo>
                    <a:pt x="13826" y="5900"/>
                  </a:lnTo>
                  <a:lnTo>
                    <a:pt x="13826" y="6428"/>
                  </a:lnTo>
                  <a:lnTo>
                    <a:pt x="13570" y="6620"/>
                  </a:lnTo>
                  <a:lnTo>
                    <a:pt x="13342" y="6332"/>
                  </a:lnTo>
                  <a:lnTo>
                    <a:pt x="13143" y="6428"/>
                  </a:lnTo>
                  <a:lnTo>
                    <a:pt x="12858" y="6428"/>
                  </a:lnTo>
                  <a:lnTo>
                    <a:pt x="12830" y="6092"/>
                  </a:lnTo>
                  <a:lnTo>
                    <a:pt x="12631" y="6476"/>
                  </a:lnTo>
                  <a:lnTo>
                    <a:pt x="12517" y="6908"/>
                  </a:lnTo>
                  <a:lnTo>
                    <a:pt x="12374" y="6332"/>
                  </a:lnTo>
                  <a:lnTo>
                    <a:pt x="12374" y="5372"/>
                  </a:lnTo>
                  <a:lnTo>
                    <a:pt x="12317" y="4893"/>
                  </a:lnTo>
                  <a:lnTo>
                    <a:pt x="12090" y="4893"/>
                  </a:lnTo>
                  <a:lnTo>
                    <a:pt x="11862" y="4797"/>
                  </a:lnTo>
                  <a:lnTo>
                    <a:pt x="11435" y="4797"/>
                  </a:lnTo>
                  <a:lnTo>
                    <a:pt x="11178" y="5133"/>
                  </a:lnTo>
                  <a:lnTo>
                    <a:pt x="10552" y="4749"/>
                  </a:lnTo>
                  <a:lnTo>
                    <a:pt x="10410" y="4461"/>
                  </a:lnTo>
                  <a:lnTo>
                    <a:pt x="9812" y="4269"/>
                  </a:lnTo>
                  <a:lnTo>
                    <a:pt x="9669" y="3981"/>
                  </a:lnTo>
                  <a:lnTo>
                    <a:pt x="9669" y="3645"/>
                  </a:lnTo>
                  <a:lnTo>
                    <a:pt x="9527" y="3406"/>
                  </a:lnTo>
                  <a:lnTo>
                    <a:pt x="9328" y="3741"/>
                  </a:lnTo>
                  <a:lnTo>
                    <a:pt x="9185" y="4173"/>
                  </a:lnTo>
                  <a:lnTo>
                    <a:pt x="8872" y="4605"/>
                  </a:lnTo>
                  <a:lnTo>
                    <a:pt x="8872" y="4749"/>
                  </a:lnTo>
                  <a:lnTo>
                    <a:pt x="8730" y="4221"/>
                  </a:lnTo>
                  <a:lnTo>
                    <a:pt x="8644" y="4029"/>
                  </a:lnTo>
                  <a:lnTo>
                    <a:pt x="8957" y="3933"/>
                  </a:lnTo>
                  <a:lnTo>
                    <a:pt x="9356" y="3166"/>
                  </a:lnTo>
                  <a:lnTo>
                    <a:pt x="9698" y="2590"/>
                  </a:lnTo>
                  <a:lnTo>
                    <a:pt x="9698" y="1918"/>
                  </a:lnTo>
                  <a:lnTo>
                    <a:pt x="9612" y="1295"/>
                  </a:lnTo>
                  <a:lnTo>
                    <a:pt x="9242" y="1103"/>
                  </a:lnTo>
                  <a:lnTo>
                    <a:pt x="8758" y="1535"/>
                  </a:lnTo>
                  <a:lnTo>
                    <a:pt x="8587" y="1439"/>
                  </a:lnTo>
                  <a:lnTo>
                    <a:pt x="8530" y="1007"/>
                  </a:lnTo>
                  <a:lnTo>
                    <a:pt x="8530" y="527"/>
                  </a:lnTo>
                  <a:lnTo>
                    <a:pt x="8787" y="191"/>
                  </a:lnTo>
                  <a:cubicBezTo>
                    <a:pt x="8484" y="-12"/>
                    <a:pt x="8604" y="-1"/>
                    <a:pt x="8445" y="-1"/>
                  </a:cubicBezTo>
                  <a:lnTo>
                    <a:pt x="8018" y="287"/>
                  </a:lnTo>
                  <a:lnTo>
                    <a:pt x="7790" y="1007"/>
                  </a:lnTo>
                  <a:lnTo>
                    <a:pt x="7762" y="1295"/>
                  </a:lnTo>
                  <a:lnTo>
                    <a:pt x="7477" y="1391"/>
                  </a:lnTo>
                  <a:lnTo>
                    <a:pt x="7505" y="1583"/>
                  </a:lnTo>
                  <a:lnTo>
                    <a:pt x="7847" y="2014"/>
                  </a:lnTo>
                  <a:lnTo>
                    <a:pt x="7876" y="2398"/>
                  </a:lnTo>
                  <a:lnTo>
                    <a:pt x="7790" y="2734"/>
                  </a:lnTo>
                  <a:lnTo>
                    <a:pt x="7534" y="2302"/>
                  </a:lnTo>
                  <a:lnTo>
                    <a:pt x="7335" y="1918"/>
                  </a:lnTo>
                  <a:lnTo>
                    <a:pt x="6964" y="1870"/>
                  </a:lnTo>
                  <a:lnTo>
                    <a:pt x="6680" y="1726"/>
                  </a:lnTo>
                  <a:lnTo>
                    <a:pt x="6224" y="2158"/>
                  </a:lnTo>
                  <a:lnTo>
                    <a:pt x="5854" y="2350"/>
                  </a:lnTo>
                  <a:lnTo>
                    <a:pt x="5712" y="3070"/>
                  </a:lnTo>
                  <a:lnTo>
                    <a:pt x="5512" y="3549"/>
                  </a:lnTo>
                  <a:cubicBezTo>
                    <a:pt x="5276" y="3798"/>
                    <a:pt x="5284" y="3638"/>
                    <a:pt x="5284" y="3837"/>
                  </a:cubicBezTo>
                  <a:lnTo>
                    <a:pt x="5313" y="3981"/>
                  </a:lnTo>
                  <a:lnTo>
                    <a:pt x="5000" y="4365"/>
                  </a:lnTo>
                  <a:lnTo>
                    <a:pt x="4829" y="4701"/>
                  </a:lnTo>
                  <a:lnTo>
                    <a:pt x="4687" y="5229"/>
                  </a:lnTo>
                  <a:lnTo>
                    <a:pt x="4772" y="5756"/>
                  </a:lnTo>
                  <a:lnTo>
                    <a:pt x="5085" y="6044"/>
                  </a:lnTo>
                  <a:lnTo>
                    <a:pt x="5171" y="6332"/>
                  </a:lnTo>
                  <a:lnTo>
                    <a:pt x="5142" y="7243"/>
                  </a:lnTo>
                  <a:lnTo>
                    <a:pt x="5284" y="8011"/>
                  </a:lnTo>
                  <a:lnTo>
                    <a:pt x="4886" y="7435"/>
                  </a:lnTo>
                  <a:lnTo>
                    <a:pt x="4886" y="7051"/>
                  </a:lnTo>
                  <a:lnTo>
                    <a:pt x="4800" y="7004"/>
                  </a:lnTo>
                  <a:cubicBezTo>
                    <a:pt x="5004" y="6366"/>
                    <a:pt x="5140" y="6380"/>
                    <a:pt x="4971" y="6380"/>
                  </a:cubicBezTo>
                  <a:lnTo>
                    <a:pt x="4914" y="6188"/>
                  </a:lnTo>
                  <a:lnTo>
                    <a:pt x="4573" y="6092"/>
                  </a:lnTo>
                  <a:lnTo>
                    <a:pt x="4146" y="5660"/>
                  </a:lnTo>
                  <a:lnTo>
                    <a:pt x="4032" y="5804"/>
                  </a:lnTo>
                  <a:lnTo>
                    <a:pt x="4003" y="5276"/>
                  </a:lnTo>
                  <a:lnTo>
                    <a:pt x="3918" y="5037"/>
                  </a:lnTo>
                  <a:lnTo>
                    <a:pt x="3690" y="5085"/>
                  </a:lnTo>
                  <a:lnTo>
                    <a:pt x="3690" y="5276"/>
                  </a:lnTo>
                  <a:lnTo>
                    <a:pt x="3775" y="5756"/>
                  </a:lnTo>
                  <a:lnTo>
                    <a:pt x="3690" y="5948"/>
                  </a:lnTo>
                  <a:lnTo>
                    <a:pt x="3462" y="6284"/>
                  </a:lnTo>
                  <a:lnTo>
                    <a:pt x="3519" y="6668"/>
                  </a:lnTo>
                  <a:lnTo>
                    <a:pt x="3662" y="6860"/>
                  </a:lnTo>
                  <a:lnTo>
                    <a:pt x="3605" y="7243"/>
                  </a:lnTo>
                  <a:lnTo>
                    <a:pt x="3548" y="7579"/>
                  </a:lnTo>
                  <a:lnTo>
                    <a:pt x="3491" y="8155"/>
                  </a:lnTo>
                  <a:lnTo>
                    <a:pt x="3662" y="8299"/>
                  </a:lnTo>
                  <a:lnTo>
                    <a:pt x="3861" y="8107"/>
                  </a:lnTo>
                  <a:lnTo>
                    <a:pt x="3975" y="8059"/>
                  </a:lnTo>
                  <a:lnTo>
                    <a:pt x="4174" y="8251"/>
                  </a:lnTo>
                  <a:lnTo>
                    <a:pt x="4316" y="8970"/>
                  </a:lnTo>
                  <a:lnTo>
                    <a:pt x="4316" y="9354"/>
                  </a:lnTo>
                  <a:lnTo>
                    <a:pt x="4544" y="9354"/>
                  </a:lnTo>
                  <a:lnTo>
                    <a:pt x="4829" y="9498"/>
                  </a:lnTo>
                  <a:lnTo>
                    <a:pt x="4573" y="9834"/>
                  </a:lnTo>
                  <a:lnTo>
                    <a:pt x="4459" y="9882"/>
                  </a:lnTo>
                  <a:lnTo>
                    <a:pt x="4544" y="10362"/>
                  </a:lnTo>
                  <a:lnTo>
                    <a:pt x="4544" y="10937"/>
                  </a:lnTo>
                  <a:lnTo>
                    <a:pt x="4402" y="10937"/>
                  </a:lnTo>
                  <a:lnTo>
                    <a:pt x="4288" y="10410"/>
                  </a:lnTo>
                  <a:lnTo>
                    <a:pt x="4259" y="9834"/>
                  </a:lnTo>
                  <a:lnTo>
                    <a:pt x="4089" y="9834"/>
                  </a:lnTo>
                  <a:lnTo>
                    <a:pt x="4032" y="10266"/>
                  </a:lnTo>
                  <a:lnTo>
                    <a:pt x="3832" y="10266"/>
                  </a:lnTo>
                  <a:lnTo>
                    <a:pt x="3975" y="9738"/>
                  </a:lnTo>
                  <a:lnTo>
                    <a:pt x="3975" y="9018"/>
                  </a:lnTo>
                  <a:lnTo>
                    <a:pt x="3918" y="8347"/>
                  </a:lnTo>
                  <a:lnTo>
                    <a:pt x="3775" y="8491"/>
                  </a:lnTo>
                  <a:lnTo>
                    <a:pt x="3605" y="8635"/>
                  </a:lnTo>
                  <a:lnTo>
                    <a:pt x="3605" y="9594"/>
                  </a:lnTo>
                  <a:lnTo>
                    <a:pt x="3548" y="10122"/>
                  </a:lnTo>
                  <a:lnTo>
                    <a:pt x="3206" y="10266"/>
                  </a:lnTo>
                  <a:lnTo>
                    <a:pt x="2921" y="10314"/>
                  </a:lnTo>
                  <a:lnTo>
                    <a:pt x="2580" y="10026"/>
                  </a:lnTo>
                  <a:lnTo>
                    <a:pt x="2693" y="9930"/>
                  </a:lnTo>
                  <a:lnTo>
                    <a:pt x="2978" y="9738"/>
                  </a:lnTo>
                  <a:lnTo>
                    <a:pt x="3234" y="9738"/>
                  </a:lnTo>
                  <a:lnTo>
                    <a:pt x="3206" y="9402"/>
                  </a:lnTo>
                  <a:lnTo>
                    <a:pt x="3377" y="8922"/>
                  </a:lnTo>
                  <a:lnTo>
                    <a:pt x="3291" y="8635"/>
                  </a:lnTo>
                  <a:lnTo>
                    <a:pt x="3291" y="7675"/>
                  </a:lnTo>
                  <a:lnTo>
                    <a:pt x="3320" y="7051"/>
                  </a:lnTo>
                  <a:lnTo>
                    <a:pt x="3206" y="6620"/>
                  </a:lnTo>
                  <a:lnTo>
                    <a:pt x="3206" y="5996"/>
                  </a:lnTo>
                  <a:lnTo>
                    <a:pt x="3405" y="5468"/>
                  </a:lnTo>
                  <a:lnTo>
                    <a:pt x="3434" y="5276"/>
                  </a:lnTo>
                  <a:lnTo>
                    <a:pt x="3320" y="5181"/>
                  </a:lnTo>
                  <a:lnTo>
                    <a:pt x="3035" y="5324"/>
                  </a:lnTo>
                  <a:cubicBezTo>
                    <a:pt x="2944" y="5120"/>
                    <a:pt x="2997" y="5133"/>
                    <a:pt x="2921" y="5133"/>
                  </a:cubicBezTo>
                  <a:lnTo>
                    <a:pt x="2722" y="5516"/>
                  </a:lnTo>
                  <a:lnTo>
                    <a:pt x="2722" y="5948"/>
                  </a:lnTo>
                  <a:lnTo>
                    <a:pt x="2437" y="6428"/>
                  </a:lnTo>
                  <a:lnTo>
                    <a:pt x="2409" y="7051"/>
                  </a:lnTo>
                  <a:lnTo>
                    <a:pt x="2466" y="7771"/>
                  </a:lnTo>
                  <a:lnTo>
                    <a:pt x="2580" y="8299"/>
                  </a:lnTo>
                  <a:lnTo>
                    <a:pt x="2494" y="8443"/>
                  </a:lnTo>
                  <a:lnTo>
                    <a:pt x="2152" y="8107"/>
                  </a:lnTo>
                  <a:cubicBezTo>
                    <a:pt x="2067" y="8011"/>
                    <a:pt x="289" y="15958"/>
                    <a:pt x="0" y="18407"/>
                  </a:cubicBezTo>
                  <a:lnTo>
                    <a:pt x="42" y="18528"/>
                  </a:lnTo>
                  <a:close/>
                </a:path>
              </a:pathLst>
            </a:custGeom>
            <a:grpFill/>
            <a:ln w="3175" cap="flat" cmpd="sng">
              <a:noFill/>
              <a:prstDash val="solid"/>
              <a:miter lim="0"/>
              <a:headEnd/>
              <a:tailEnd/>
            </a:ln>
            <a:effec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69" name="AutoShape 194">
              <a:extLst>
                <a:ext uri="{FF2B5EF4-FFF2-40B4-BE49-F238E27FC236}">
                  <a16:creationId xmlns:a16="http://schemas.microsoft.com/office/drawing/2014/main" id="{FF4D4A5B-0AD2-48EB-A6F1-FD5518269000}"/>
                </a:ext>
              </a:extLst>
            </p:cNvPr>
            <p:cNvSpPr>
              <a:spLocks/>
            </p:cNvSpPr>
            <p:nvPr/>
          </p:nvSpPr>
          <p:spPr bwMode="auto">
            <a:xfrm>
              <a:off x="8817895" y="3657733"/>
              <a:ext cx="464211" cy="371622"/>
            </a:xfrm>
            <a:custGeom>
              <a:avLst/>
              <a:gdLst>
                <a:gd name="T0" fmla="*/ 162349 w 21600"/>
                <a:gd name="T1" fmla="*/ 129896 h 21600"/>
                <a:gd name="T2" fmla="*/ 162349 w 21600"/>
                <a:gd name="T3" fmla="*/ 129896 h 21600"/>
                <a:gd name="T4" fmla="*/ 162349 w 21600"/>
                <a:gd name="T5" fmla="*/ 129896 h 21600"/>
                <a:gd name="T6" fmla="*/ 162349 w 21600"/>
                <a:gd name="T7" fmla="*/ 12989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320" y="372"/>
                  </a:moveTo>
                  <a:lnTo>
                    <a:pt x="2720" y="744"/>
                  </a:lnTo>
                  <a:lnTo>
                    <a:pt x="3360" y="2048"/>
                  </a:lnTo>
                  <a:lnTo>
                    <a:pt x="3360" y="2234"/>
                  </a:lnTo>
                  <a:lnTo>
                    <a:pt x="2880" y="2793"/>
                  </a:lnTo>
                  <a:lnTo>
                    <a:pt x="2720" y="3165"/>
                  </a:lnTo>
                  <a:lnTo>
                    <a:pt x="2400" y="3351"/>
                  </a:lnTo>
                  <a:lnTo>
                    <a:pt x="1920" y="3910"/>
                  </a:lnTo>
                  <a:lnTo>
                    <a:pt x="0" y="3724"/>
                  </a:lnTo>
                  <a:lnTo>
                    <a:pt x="160" y="4282"/>
                  </a:lnTo>
                  <a:lnTo>
                    <a:pt x="480" y="5213"/>
                  </a:lnTo>
                  <a:lnTo>
                    <a:pt x="480" y="5400"/>
                  </a:lnTo>
                  <a:lnTo>
                    <a:pt x="640" y="5586"/>
                  </a:lnTo>
                  <a:lnTo>
                    <a:pt x="960" y="6331"/>
                  </a:lnTo>
                  <a:lnTo>
                    <a:pt x="1280" y="6889"/>
                  </a:lnTo>
                  <a:lnTo>
                    <a:pt x="1440" y="7262"/>
                  </a:lnTo>
                  <a:lnTo>
                    <a:pt x="1760" y="7634"/>
                  </a:lnTo>
                  <a:lnTo>
                    <a:pt x="2080" y="8379"/>
                  </a:lnTo>
                  <a:lnTo>
                    <a:pt x="2720" y="9310"/>
                  </a:lnTo>
                  <a:lnTo>
                    <a:pt x="3040" y="10241"/>
                  </a:lnTo>
                  <a:lnTo>
                    <a:pt x="3360" y="10613"/>
                  </a:lnTo>
                  <a:lnTo>
                    <a:pt x="3360" y="10986"/>
                  </a:lnTo>
                  <a:lnTo>
                    <a:pt x="3679" y="11917"/>
                  </a:lnTo>
                  <a:lnTo>
                    <a:pt x="4640" y="14151"/>
                  </a:lnTo>
                  <a:lnTo>
                    <a:pt x="5440" y="15827"/>
                  </a:lnTo>
                  <a:lnTo>
                    <a:pt x="6399" y="17503"/>
                  </a:lnTo>
                  <a:lnTo>
                    <a:pt x="6880" y="18806"/>
                  </a:lnTo>
                  <a:lnTo>
                    <a:pt x="7359" y="19737"/>
                  </a:lnTo>
                  <a:lnTo>
                    <a:pt x="7519" y="20110"/>
                  </a:lnTo>
                  <a:lnTo>
                    <a:pt x="7679" y="19737"/>
                  </a:lnTo>
                  <a:lnTo>
                    <a:pt x="7839" y="19737"/>
                  </a:lnTo>
                  <a:lnTo>
                    <a:pt x="7999" y="19551"/>
                  </a:lnTo>
                  <a:lnTo>
                    <a:pt x="8159" y="19551"/>
                  </a:lnTo>
                  <a:lnTo>
                    <a:pt x="8319" y="19179"/>
                  </a:lnTo>
                  <a:lnTo>
                    <a:pt x="8319" y="18806"/>
                  </a:lnTo>
                  <a:lnTo>
                    <a:pt x="8479" y="18993"/>
                  </a:lnTo>
                  <a:lnTo>
                    <a:pt x="9119" y="18993"/>
                  </a:lnTo>
                  <a:lnTo>
                    <a:pt x="10880" y="21599"/>
                  </a:lnTo>
                  <a:lnTo>
                    <a:pt x="11200" y="21227"/>
                  </a:lnTo>
                  <a:lnTo>
                    <a:pt x="11360" y="20855"/>
                  </a:lnTo>
                  <a:lnTo>
                    <a:pt x="11680" y="20482"/>
                  </a:lnTo>
                  <a:lnTo>
                    <a:pt x="11840" y="20110"/>
                  </a:lnTo>
                  <a:lnTo>
                    <a:pt x="12159" y="19737"/>
                  </a:lnTo>
                  <a:lnTo>
                    <a:pt x="12479" y="19179"/>
                  </a:lnTo>
                  <a:lnTo>
                    <a:pt x="12799" y="18806"/>
                  </a:lnTo>
                  <a:lnTo>
                    <a:pt x="13279" y="18620"/>
                  </a:lnTo>
                  <a:lnTo>
                    <a:pt x="14240" y="18062"/>
                  </a:lnTo>
                  <a:lnTo>
                    <a:pt x="15519" y="17503"/>
                  </a:lnTo>
                  <a:lnTo>
                    <a:pt x="16639" y="17131"/>
                  </a:lnTo>
                  <a:lnTo>
                    <a:pt x="17599" y="17131"/>
                  </a:lnTo>
                  <a:lnTo>
                    <a:pt x="17599" y="16944"/>
                  </a:lnTo>
                  <a:lnTo>
                    <a:pt x="17919" y="16944"/>
                  </a:lnTo>
                  <a:lnTo>
                    <a:pt x="18879" y="16572"/>
                  </a:lnTo>
                  <a:lnTo>
                    <a:pt x="19839" y="15827"/>
                  </a:lnTo>
                  <a:lnTo>
                    <a:pt x="20799" y="14896"/>
                  </a:lnTo>
                  <a:lnTo>
                    <a:pt x="21439" y="13779"/>
                  </a:lnTo>
                  <a:lnTo>
                    <a:pt x="21599" y="12289"/>
                  </a:lnTo>
                  <a:lnTo>
                    <a:pt x="21439" y="12289"/>
                  </a:lnTo>
                  <a:lnTo>
                    <a:pt x="21439" y="11544"/>
                  </a:lnTo>
                  <a:lnTo>
                    <a:pt x="21599" y="11358"/>
                  </a:lnTo>
                  <a:lnTo>
                    <a:pt x="20319" y="11544"/>
                  </a:lnTo>
                  <a:lnTo>
                    <a:pt x="18719" y="11544"/>
                  </a:lnTo>
                  <a:lnTo>
                    <a:pt x="18559" y="11358"/>
                  </a:lnTo>
                  <a:lnTo>
                    <a:pt x="18399" y="11358"/>
                  </a:lnTo>
                  <a:lnTo>
                    <a:pt x="18239" y="11172"/>
                  </a:lnTo>
                  <a:lnTo>
                    <a:pt x="18239" y="10800"/>
                  </a:lnTo>
                  <a:lnTo>
                    <a:pt x="18399" y="10241"/>
                  </a:lnTo>
                  <a:lnTo>
                    <a:pt x="17599" y="10055"/>
                  </a:lnTo>
                  <a:lnTo>
                    <a:pt x="17439" y="10055"/>
                  </a:lnTo>
                  <a:lnTo>
                    <a:pt x="17279" y="10241"/>
                  </a:lnTo>
                  <a:lnTo>
                    <a:pt x="16799" y="10241"/>
                  </a:lnTo>
                  <a:lnTo>
                    <a:pt x="16479" y="10055"/>
                  </a:lnTo>
                  <a:lnTo>
                    <a:pt x="16479" y="9868"/>
                  </a:lnTo>
                  <a:lnTo>
                    <a:pt x="16159" y="9124"/>
                  </a:lnTo>
                  <a:lnTo>
                    <a:pt x="15999" y="8565"/>
                  </a:lnTo>
                  <a:lnTo>
                    <a:pt x="15679" y="8193"/>
                  </a:lnTo>
                  <a:lnTo>
                    <a:pt x="15359" y="7448"/>
                  </a:lnTo>
                  <a:lnTo>
                    <a:pt x="13760" y="5027"/>
                  </a:lnTo>
                  <a:lnTo>
                    <a:pt x="12319" y="5027"/>
                  </a:lnTo>
                  <a:lnTo>
                    <a:pt x="12319" y="4841"/>
                  </a:lnTo>
                  <a:lnTo>
                    <a:pt x="11999" y="4468"/>
                  </a:lnTo>
                  <a:lnTo>
                    <a:pt x="11520" y="4282"/>
                  </a:lnTo>
                  <a:lnTo>
                    <a:pt x="11040" y="3724"/>
                  </a:lnTo>
                  <a:lnTo>
                    <a:pt x="10719" y="3537"/>
                  </a:lnTo>
                  <a:lnTo>
                    <a:pt x="10399" y="3165"/>
                  </a:lnTo>
                  <a:lnTo>
                    <a:pt x="9919" y="2793"/>
                  </a:lnTo>
                  <a:lnTo>
                    <a:pt x="9599" y="2606"/>
                  </a:lnTo>
                  <a:lnTo>
                    <a:pt x="9119" y="2420"/>
                  </a:lnTo>
                  <a:lnTo>
                    <a:pt x="8159" y="1489"/>
                  </a:lnTo>
                  <a:lnTo>
                    <a:pt x="7519" y="1489"/>
                  </a:lnTo>
                  <a:lnTo>
                    <a:pt x="5440" y="372"/>
                  </a:lnTo>
                  <a:lnTo>
                    <a:pt x="4960" y="0"/>
                  </a:lnTo>
                  <a:lnTo>
                    <a:pt x="4800" y="186"/>
                  </a:lnTo>
                  <a:lnTo>
                    <a:pt x="4640" y="186"/>
                  </a:lnTo>
                  <a:lnTo>
                    <a:pt x="4320" y="37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0" name="AutoShape 195">
              <a:extLst>
                <a:ext uri="{FF2B5EF4-FFF2-40B4-BE49-F238E27FC236}">
                  <a16:creationId xmlns:a16="http://schemas.microsoft.com/office/drawing/2014/main" id="{32663E8A-092D-485A-AAD0-A01811F50D87}"/>
                </a:ext>
              </a:extLst>
            </p:cNvPr>
            <p:cNvSpPr>
              <a:spLocks/>
            </p:cNvSpPr>
            <p:nvPr/>
          </p:nvSpPr>
          <p:spPr bwMode="auto">
            <a:xfrm>
              <a:off x="8974583" y="3966419"/>
              <a:ext cx="67363" cy="98901"/>
            </a:xfrm>
            <a:custGeom>
              <a:avLst/>
              <a:gdLst>
                <a:gd name="T0" fmla="*/ 23559 w 21600"/>
                <a:gd name="T1" fmla="*/ 34570 h 21600"/>
                <a:gd name="T2" fmla="*/ 23559 w 21600"/>
                <a:gd name="T3" fmla="*/ 34570 h 21600"/>
                <a:gd name="T4" fmla="*/ 23559 w 21600"/>
                <a:gd name="T5" fmla="*/ 34570 h 21600"/>
                <a:gd name="T6" fmla="*/ 23559 w 21600"/>
                <a:gd name="T7" fmla="*/ 3457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285" y="21599"/>
                  </a:moveTo>
                  <a:lnTo>
                    <a:pt x="6171" y="20290"/>
                  </a:lnTo>
                  <a:lnTo>
                    <a:pt x="5142" y="20290"/>
                  </a:lnTo>
                  <a:lnTo>
                    <a:pt x="5142" y="19636"/>
                  </a:lnTo>
                  <a:lnTo>
                    <a:pt x="4114" y="15054"/>
                  </a:lnTo>
                  <a:lnTo>
                    <a:pt x="1028" y="12436"/>
                  </a:lnTo>
                  <a:lnTo>
                    <a:pt x="1028" y="6545"/>
                  </a:lnTo>
                  <a:lnTo>
                    <a:pt x="0" y="4581"/>
                  </a:lnTo>
                  <a:lnTo>
                    <a:pt x="3085" y="2618"/>
                  </a:lnTo>
                  <a:lnTo>
                    <a:pt x="4114" y="2618"/>
                  </a:lnTo>
                  <a:lnTo>
                    <a:pt x="4114" y="1963"/>
                  </a:lnTo>
                  <a:lnTo>
                    <a:pt x="5142" y="1309"/>
                  </a:lnTo>
                  <a:lnTo>
                    <a:pt x="5142" y="0"/>
                  </a:lnTo>
                  <a:lnTo>
                    <a:pt x="7200" y="654"/>
                  </a:lnTo>
                  <a:lnTo>
                    <a:pt x="10285" y="654"/>
                  </a:lnTo>
                  <a:lnTo>
                    <a:pt x="21599" y="9818"/>
                  </a:lnTo>
                  <a:lnTo>
                    <a:pt x="19542" y="11127"/>
                  </a:lnTo>
                  <a:lnTo>
                    <a:pt x="19542" y="13090"/>
                  </a:lnTo>
                  <a:lnTo>
                    <a:pt x="20571" y="13090"/>
                  </a:lnTo>
                  <a:lnTo>
                    <a:pt x="20571" y="15709"/>
                  </a:lnTo>
                  <a:lnTo>
                    <a:pt x="17485" y="15709"/>
                  </a:lnTo>
                  <a:lnTo>
                    <a:pt x="17485" y="16363"/>
                  </a:lnTo>
                  <a:lnTo>
                    <a:pt x="14399" y="18327"/>
                  </a:lnTo>
                  <a:lnTo>
                    <a:pt x="15428" y="19636"/>
                  </a:lnTo>
                  <a:lnTo>
                    <a:pt x="14399" y="20290"/>
                  </a:lnTo>
                  <a:lnTo>
                    <a:pt x="13371" y="19636"/>
                  </a:lnTo>
                  <a:lnTo>
                    <a:pt x="12342" y="19636"/>
                  </a:lnTo>
                  <a:lnTo>
                    <a:pt x="12342" y="20290"/>
                  </a:lnTo>
                  <a:lnTo>
                    <a:pt x="10285" y="215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1" name="AutoShape 196">
              <a:extLst>
                <a:ext uri="{FF2B5EF4-FFF2-40B4-BE49-F238E27FC236}">
                  <a16:creationId xmlns:a16="http://schemas.microsoft.com/office/drawing/2014/main" id="{45EC0B6B-2A01-4F95-877B-C145F3AB7174}"/>
                </a:ext>
              </a:extLst>
            </p:cNvPr>
            <p:cNvSpPr>
              <a:spLocks/>
            </p:cNvSpPr>
            <p:nvPr/>
          </p:nvSpPr>
          <p:spPr bwMode="auto">
            <a:xfrm>
              <a:off x="9006798" y="3939445"/>
              <a:ext cx="190372" cy="128870"/>
            </a:xfrm>
            <a:custGeom>
              <a:avLst/>
              <a:gdLst>
                <a:gd name="T0" fmla="*/ 66579 w 21600"/>
                <a:gd name="T1" fmla="*/ 45045 h 21600"/>
                <a:gd name="T2" fmla="*/ 66579 w 21600"/>
                <a:gd name="T3" fmla="*/ 45045 h 21600"/>
                <a:gd name="T4" fmla="*/ 66579 w 21600"/>
                <a:gd name="T5" fmla="*/ 45045 h 21600"/>
                <a:gd name="T6" fmla="*/ 66579 w 21600"/>
                <a:gd name="T7" fmla="*/ 4504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7032"/>
                  </a:moveTo>
                  <a:lnTo>
                    <a:pt x="18671" y="8037"/>
                  </a:lnTo>
                  <a:lnTo>
                    <a:pt x="17206" y="9544"/>
                  </a:lnTo>
                  <a:lnTo>
                    <a:pt x="15742" y="11553"/>
                  </a:lnTo>
                  <a:lnTo>
                    <a:pt x="14644" y="13562"/>
                  </a:lnTo>
                  <a:lnTo>
                    <a:pt x="13545" y="14567"/>
                  </a:lnTo>
                  <a:lnTo>
                    <a:pt x="11349" y="15572"/>
                  </a:lnTo>
                  <a:lnTo>
                    <a:pt x="10616" y="16074"/>
                  </a:lnTo>
                  <a:lnTo>
                    <a:pt x="9518" y="16074"/>
                  </a:lnTo>
                  <a:lnTo>
                    <a:pt x="6589" y="19590"/>
                  </a:lnTo>
                  <a:lnTo>
                    <a:pt x="1098" y="21600"/>
                  </a:lnTo>
                  <a:lnTo>
                    <a:pt x="366" y="21097"/>
                  </a:lnTo>
                  <a:lnTo>
                    <a:pt x="0" y="21097"/>
                  </a:lnTo>
                  <a:lnTo>
                    <a:pt x="366" y="21097"/>
                  </a:lnTo>
                  <a:lnTo>
                    <a:pt x="732" y="20093"/>
                  </a:lnTo>
                  <a:lnTo>
                    <a:pt x="1464" y="20093"/>
                  </a:lnTo>
                  <a:lnTo>
                    <a:pt x="1830" y="19590"/>
                  </a:lnTo>
                  <a:lnTo>
                    <a:pt x="1464" y="18586"/>
                  </a:lnTo>
                  <a:lnTo>
                    <a:pt x="2196" y="17079"/>
                  </a:lnTo>
                  <a:lnTo>
                    <a:pt x="2562" y="17079"/>
                  </a:lnTo>
                  <a:lnTo>
                    <a:pt x="2562" y="16576"/>
                  </a:lnTo>
                  <a:lnTo>
                    <a:pt x="3661" y="16576"/>
                  </a:lnTo>
                  <a:lnTo>
                    <a:pt x="4027" y="16074"/>
                  </a:lnTo>
                  <a:lnTo>
                    <a:pt x="3661" y="15572"/>
                  </a:lnTo>
                  <a:lnTo>
                    <a:pt x="3661" y="14567"/>
                  </a:lnTo>
                  <a:lnTo>
                    <a:pt x="3294" y="14065"/>
                  </a:lnTo>
                  <a:lnTo>
                    <a:pt x="3294" y="12558"/>
                  </a:lnTo>
                  <a:lnTo>
                    <a:pt x="4027" y="12055"/>
                  </a:lnTo>
                  <a:lnTo>
                    <a:pt x="5125" y="10548"/>
                  </a:lnTo>
                  <a:lnTo>
                    <a:pt x="5491" y="9544"/>
                  </a:lnTo>
                  <a:lnTo>
                    <a:pt x="6955" y="7534"/>
                  </a:lnTo>
                  <a:lnTo>
                    <a:pt x="7322" y="6027"/>
                  </a:lnTo>
                  <a:lnTo>
                    <a:pt x="8054" y="5023"/>
                  </a:lnTo>
                  <a:lnTo>
                    <a:pt x="8786" y="4520"/>
                  </a:lnTo>
                  <a:lnTo>
                    <a:pt x="9152" y="4018"/>
                  </a:lnTo>
                  <a:lnTo>
                    <a:pt x="9884" y="3516"/>
                  </a:lnTo>
                  <a:lnTo>
                    <a:pt x="12081" y="2511"/>
                  </a:lnTo>
                  <a:lnTo>
                    <a:pt x="14644" y="1506"/>
                  </a:lnTo>
                  <a:lnTo>
                    <a:pt x="17206" y="0"/>
                  </a:lnTo>
                  <a:lnTo>
                    <a:pt x="19403" y="0"/>
                  </a:lnTo>
                  <a:lnTo>
                    <a:pt x="19769" y="502"/>
                  </a:lnTo>
                  <a:lnTo>
                    <a:pt x="21600" y="703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2" name="AutoShape 197">
              <a:extLst>
                <a:ext uri="{FF2B5EF4-FFF2-40B4-BE49-F238E27FC236}">
                  <a16:creationId xmlns:a16="http://schemas.microsoft.com/office/drawing/2014/main" id="{915920D9-0DCA-4831-B81E-AB51372C5698}"/>
                </a:ext>
              </a:extLst>
            </p:cNvPr>
            <p:cNvSpPr>
              <a:spLocks/>
            </p:cNvSpPr>
            <p:nvPr/>
          </p:nvSpPr>
          <p:spPr bwMode="auto">
            <a:xfrm>
              <a:off x="9178132" y="3828560"/>
              <a:ext cx="147904" cy="152845"/>
            </a:xfrm>
            <a:custGeom>
              <a:avLst/>
              <a:gdLst>
                <a:gd name="T0" fmla="*/ 51727 w 21600"/>
                <a:gd name="T1" fmla="*/ 53425 h 21600"/>
                <a:gd name="T2" fmla="*/ 51727 w 21600"/>
                <a:gd name="T3" fmla="*/ 53425 h 21600"/>
                <a:gd name="T4" fmla="*/ 51727 w 21600"/>
                <a:gd name="T5" fmla="*/ 53425 h 21600"/>
                <a:gd name="T6" fmla="*/ 51727 w 21600"/>
                <a:gd name="T7" fmla="*/ 5342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904" y="0"/>
                  </a:moveTo>
                  <a:lnTo>
                    <a:pt x="16904" y="1694"/>
                  </a:lnTo>
                  <a:lnTo>
                    <a:pt x="17843" y="2964"/>
                  </a:lnTo>
                  <a:lnTo>
                    <a:pt x="19721" y="4658"/>
                  </a:lnTo>
                  <a:lnTo>
                    <a:pt x="20660" y="4658"/>
                  </a:lnTo>
                  <a:lnTo>
                    <a:pt x="21130" y="5082"/>
                  </a:lnTo>
                  <a:lnTo>
                    <a:pt x="21599" y="6352"/>
                  </a:lnTo>
                  <a:lnTo>
                    <a:pt x="21599" y="7199"/>
                  </a:lnTo>
                  <a:lnTo>
                    <a:pt x="21130" y="8470"/>
                  </a:lnTo>
                  <a:lnTo>
                    <a:pt x="20191" y="9317"/>
                  </a:lnTo>
                  <a:lnTo>
                    <a:pt x="19252" y="9741"/>
                  </a:lnTo>
                  <a:lnTo>
                    <a:pt x="18313" y="10588"/>
                  </a:lnTo>
                  <a:lnTo>
                    <a:pt x="17373" y="10588"/>
                  </a:lnTo>
                  <a:lnTo>
                    <a:pt x="17373" y="11858"/>
                  </a:lnTo>
                  <a:lnTo>
                    <a:pt x="16904" y="12282"/>
                  </a:lnTo>
                  <a:lnTo>
                    <a:pt x="16434" y="13129"/>
                  </a:lnTo>
                  <a:lnTo>
                    <a:pt x="15495" y="13552"/>
                  </a:lnTo>
                  <a:lnTo>
                    <a:pt x="15026" y="13552"/>
                  </a:lnTo>
                  <a:lnTo>
                    <a:pt x="15026" y="13976"/>
                  </a:lnTo>
                  <a:lnTo>
                    <a:pt x="13617" y="13976"/>
                  </a:lnTo>
                  <a:lnTo>
                    <a:pt x="12678" y="14400"/>
                  </a:lnTo>
                  <a:lnTo>
                    <a:pt x="12208" y="15247"/>
                  </a:lnTo>
                  <a:lnTo>
                    <a:pt x="11739" y="15670"/>
                  </a:lnTo>
                  <a:lnTo>
                    <a:pt x="11739" y="16941"/>
                  </a:lnTo>
                  <a:lnTo>
                    <a:pt x="11269" y="17364"/>
                  </a:lnTo>
                  <a:lnTo>
                    <a:pt x="9860" y="19058"/>
                  </a:lnTo>
                  <a:lnTo>
                    <a:pt x="7043" y="20752"/>
                  </a:lnTo>
                  <a:lnTo>
                    <a:pt x="2817" y="21600"/>
                  </a:lnTo>
                  <a:lnTo>
                    <a:pt x="469" y="16094"/>
                  </a:lnTo>
                  <a:lnTo>
                    <a:pt x="0" y="15670"/>
                  </a:lnTo>
                  <a:lnTo>
                    <a:pt x="469" y="15247"/>
                  </a:lnTo>
                  <a:lnTo>
                    <a:pt x="2817" y="14400"/>
                  </a:lnTo>
                  <a:lnTo>
                    <a:pt x="6104" y="13129"/>
                  </a:lnTo>
                  <a:lnTo>
                    <a:pt x="8921" y="11435"/>
                  </a:lnTo>
                  <a:lnTo>
                    <a:pt x="10800" y="8894"/>
                  </a:lnTo>
                  <a:lnTo>
                    <a:pt x="11739" y="5929"/>
                  </a:lnTo>
                  <a:lnTo>
                    <a:pt x="11739" y="5082"/>
                  </a:lnTo>
                  <a:lnTo>
                    <a:pt x="11269" y="4235"/>
                  </a:lnTo>
                  <a:lnTo>
                    <a:pt x="11269" y="2541"/>
                  </a:lnTo>
                  <a:lnTo>
                    <a:pt x="12678" y="2541"/>
                  </a:lnTo>
                  <a:lnTo>
                    <a:pt x="13617" y="2117"/>
                  </a:lnTo>
                  <a:lnTo>
                    <a:pt x="14086" y="1694"/>
                  </a:lnTo>
                  <a:lnTo>
                    <a:pt x="14086" y="1270"/>
                  </a:lnTo>
                  <a:lnTo>
                    <a:pt x="14556" y="847"/>
                  </a:lnTo>
                  <a:lnTo>
                    <a:pt x="15026" y="847"/>
                  </a:lnTo>
                  <a:lnTo>
                    <a:pt x="16904"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3" name="AutoShape 198">
              <a:extLst>
                <a:ext uri="{FF2B5EF4-FFF2-40B4-BE49-F238E27FC236}">
                  <a16:creationId xmlns:a16="http://schemas.microsoft.com/office/drawing/2014/main" id="{8E09A8BC-EA7F-406E-B978-005BFED8BBE5}"/>
                </a:ext>
              </a:extLst>
            </p:cNvPr>
            <p:cNvSpPr>
              <a:spLocks/>
            </p:cNvSpPr>
            <p:nvPr/>
          </p:nvSpPr>
          <p:spPr bwMode="auto">
            <a:xfrm>
              <a:off x="8894042" y="3516878"/>
              <a:ext cx="187443" cy="200797"/>
            </a:xfrm>
            <a:custGeom>
              <a:avLst/>
              <a:gdLst>
                <a:gd name="T0" fmla="*/ 65555 w 21600"/>
                <a:gd name="T1" fmla="*/ 70186 h 21600"/>
                <a:gd name="T2" fmla="*/ 65555 w 21600"/>
                <a:gd name="T3" fmla="*/ 70186 h 21600"/>
                <a:gd name="T4" fmla="*/ 65555 w 21600"/>
                <a:gd name="T5" fmla="*/ 70186 h 21600"/>
                <a:gd name="T6" fmla="*/ 65555 w 21600"/>
                <a:gd name="T7" fmla="*/ 7018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386" y="21599"/>
                  </a:moveTo>
                  <a:lnTo>
                    <a:pt x="16013" y="21277"/>
                  </a:lnTo>
                  <a:lnTo>
                    <a:pt x="15641" y="21277"/>
                  </a:lnTo>
                  <a:lnTo>
                    <a:pt x="14896" y="20955"/>
                  </a:lnTo>
                  <a:lnTo>
                    <a:pt x="14151" y="20310"/>
                  </a:lnTo>
                  <a:lnTo>
                    <a:pt x="13034" y="19988"/>
                  </a:lnTo>
                  <a:lnTo>
                    <a:pt x="10800" y="18376"/>
                  </a:lnTo>
                  <a:lnTo>
                    <a:pt x="9310" y="18376"/>
                  </a:lnTo>
                  <a:lnTo>
                    <a:pt x="4468" y="16441"/>
                  </a:lnTo>
                  <a:lnTo>
                    <a:pt x="3351" y="15797"/>
                  </a:lnTo>
                  <a:lnTo>
                    <a:pt x="3351" y="15474"/>
                  </a:lnTo>
                  <a:lnTo>
                    <a:pt x="2979" y="14829"/>
                  </a:lnTo>
                  <a:lnTo>
                    <a:pt x="744" y="12250"/>
                  </a:lnTo>
                  <a:lnTo>
                    <a:pt x="0" y="10961"/>
                  </a:lnTo>
                  <a:lnTo>
                    <a:pt x="4841" y="7414"/>
                  </a:lnTo>
                  <a:lnTo>
                    <a:pt x="4841" y="5158"/>
                  </a:lnTo>
                  <a:lnTo>
                    <a:pt x="5213" y="4835"/>
                  </a:lnTo>
                  <a:lnTo>
                    <a:pt x="5213" y="4513"/>
                  </a:lnTo>
                  <a:lnTo>
                    <a:pt x="5586" y="4191"/>
                  </a:lnTo>
                  <a:lnTo>
                    <a:pt x="5958" y="3546"/>
                  </a:lnTo>
                  <a:lnTo>
                    <a:pt x="6331" y="3546"/>
                  </a:lnTo>
                  <a:lnTo>
                    <a:pt x="6331" y="3223"/>
                  </a:lnTo>
                  <a:lnTo>
                    <a:pt x="7075" y="1934"/>
                  </a:lnTo>
                  <a:lnTo>
                    <a:pt x="7075" y="1611"/>
                  </a:lnTo>
                  <a:lnTo>
                    <a:pt x="7448" y="1289"/>
                  </a:lnTo>
                  <a:lnTo>
                    <a:pt x="7448" y="967"/>
                  </a:lnTo>
                  <a:lnTo>
                    <a:pt x="7820" y="967"/>
                  </a:lnTo>
                  <a:lnTo>
                    <a:pt x="9310" y="322"/>
                  </a:lnTo>
                  <a:lnTo>
                    <a:pt x="11172" y="322"/>
                  </a:lnTo>
                  <a:lnTo>
                    <a:pt x="13034" y="0"/>
                  </a:lnTo>
                  <a:lnTo>
                    <a:pt x="13034" y="322"/>
                  </a:lnTo>
                  <a:lnTo>
                    <a:pt x="13406" y="644"/>
                  </a:lnTo>
                  <a:lnTo>
                    <a:pt x="14151" y="644"/>
                  </a:lnTo>
                  <a:lnTo>
                    <a:pt x="14524" y="322"/>
                  </a:lnTo>
                  <a:lnTo>
                    <a:pt x="15268" y="644"/>
                  </a:lnTo>
                  <a:lnTo>
                    <a:pt x="15268" y="1289"/>
                  </a:lnTo>
                  <a:lnTo>
                    <a:pt x="15641" y="1611"/>
                  </a:lnTo>
                  <a:lnTo>
                    <a:pt x="15268" y="1611"/>
                  </a:lnTo>
                  <a:lnTo>
                    <a:pt x="15268" y="1934"/>
                  </a:lnTo>
                  <a:lnTo>
                    <a:pt x="14896" y="2256"/>
                  </a:lnTo>
                  <a:lnTo>
                    <a:pt x="14896" y="2579"/>
                  </a:lnTo>
                  <a:lnTo>
                    <a:pt x="15268" y="2579"/>
                  </a:lnTo>
                  <a:lnTo>
                    <a:pt x="16386" y="3546"/>
                  </a:lnTo>
                  <a:lnTo>
                    <a:pt x="16386" y="3868"/>
                  </a:lnTo>
                  <a:lnTo>
                    <a:pt x="16758" y="4191"/>
                  </a:lnTo>
                  <a:lnTo>
                    <a:pt x="17503" y="4513"/>
                  </a:lnTo>
                  <a:lnTo>
                    <a:pt x="17875" y="5158"/>
                  </a:lnTo>
                  <a:lnTo>
                    <a:pt x="18248" y="5480"/>
                  </a:lnTo>
                  <a:lnTo>
                    <a:pt x="18248" y="6125"/>
                  </a:lnTo>
                  <a:lnTo>
                    <a:pt x="17503" y="7414"/>
                  </a:lnTo>
                  <a:lnTo>
                    <a:pt x="17131" y="8382"/>
                  </a:lnTo>
                  <a:lnTo>
                    <a:pt x="17131" y="9026"/>
                  </a:lnTo>
                  <a:lnTo>
                    <a:pt x="16758" y="9671"/>
                  </a:lnTo>
                  <a:lnTo>
                    <a:pt x="18248" y="12250"/>
                  </a:lnTo>
                  <a:lnTo>
                    <a:pt x="18620" y="13217"/>
                  </a:lnTo>
                  <a:lnTo>
                    <a:pt x="19365" y="13540"/>
                  </a:lnTo>
                  <a:lnTo>
                    <a:pt x="19737" y="13862"/>
                  </a:lnTo>
                  <a:lnTo>
                    <a:pt x="19737" y="14829"/>
                  </a:lnTo>
                  <a:lnTo>
                    <a:pt x="20110" y="15474"/>
                  </a:lnTo>
                  <a:lnTo>
                    <a:pt x="20110" y="15797"/>
                  </a:lnTo>
                  <a:lnTo>
                    <a:pt x="21227" y="16764"/>
                  </a:lnTo>
                  <a:lnTo>
                    <a:pt x="21227" y="17408"/>
                  </a:lnTo>
                  <a:lnTo>
                    <a:pt x="21600" y="18053"/>
                  </a:lnTo>
                  <a:lnTo>
                    <a:pt x="21600" y="18376"/>
                  </a:lnTo>
                  <a:lnTo>
                    <a:pt x="21227" y="19988"/>
                  </a:lnTo>
                  <a:lnTo>
                    <a:pt x="20855" y="19988"/>
                  </a:lnTo>
                  <a:lnTo>
                    <a:pt x="20110" y="20632"/>
                  </a:lnTo>
                  <a:lnTo>
                    <a:pt x="16386" y="215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4" name="AutoShape 199">
              <a:extLst>
                <a:ext uri="{FF2B5EF4-FFF2-40B4-BE49-F238E27FC236}">
                  <a16:creationId xmlns:a16="http://schemas.microsoft.com/office/drawing/2014/main" id="{B4F66268-FF2D-499F-B097-726073B63132}"/>
                </a:ext>
              </a:extLst>
            </p:cNvPr>
            <p:cNvSpPr>
              <a:spLocks/>
            </p:cNvSpPr>
            <p:nvPr/>
          </p:nvSpPr>
          <p:spPr bwMode="auto">
            <a:xfrm>
              <a:off x="8822286" y="3618774"/>
              <a:ext cx="99580" cy="107891"/>
            </a:xfrm>
            <a:custGeom>
              <a:avLst/>
              <a:gdLst>
                <a:gd name="T0" fmla="*/ 34826 w 21600"/>
                <a:gd name="T1" fmla="*/ 37712 h 21600"/>
                <a:gd name="T2" fmla="*/ 34826 w 21600"/>
                <a:gd name="T3" fmla="*/ 37712 h 21600"/>
                <a:gd name="T4" fmla="*/ 34826 w 21600"/>
                <a:gd name="T5" fmla="*/ 37712 h 21600"/>
                <a:gd name="T6" fmla="*/ 34826 w 21600"/>
                <a:gd name="T7" fmla="*/ 3771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93" y="12000"/>
                  </a:moveTo>
                  <a:lnTo>
                    <a:pt x="1393" y="2400"/>
                  </a:lnTo>
                  <a:lnTo>
                    <a:pt x="2090" y="2999"/>
                  </a:lnTo>
                  <a:lnTo>
                    <a:pt x="2787" y="2999"/>
                  </a:lnTo>
                  <a:lnTo>
                    <a:pt x="2787" y="3600"/>
                  </a:lnTo>
                  <a:lnTo>
                    <a:pt x="4180" y="4800"/>
                  </a:lnTo>
                  <a:lnTo>
                    <a:pt x="6967" y="4800"/>
                  </a:lnTo>
                  <a:lnTo>
                    <a:pt x="9058" y="4200"/>
                  </a:lnTo>
                  <a:lnTo>
                    <a:pt x="15329" y="0"/>
                  </a:lnTo>
                  <a:lnTo>
                    <a:pt x="16722" y="2400"/>
                  </a:lnTo>
                  <a:lnTo>
                    <a:pt x="18812" y="4200"/>
                  </a:lnTo>
                  <a:lnTo>
                    <a:pt x="20903" y="7800"/>
                  </a:lnTo>
                  <a:lnTo>
                    <a:pt x="21599" y="8400"/>
                  </a:lnTo>
                  <a:lnTo>
                    <a:pt x="21599" y="9000"/>
                  </a:lnTo>
                  <a:lnTo>
                    <a:pt x="20903" y="9600"/>
                  </a:lnTo>
                  <a:lnTo>
                    <a:pt x="19509" y="10200"/>
                  </a:lnTo>
                  <a:lnTo>
                    <a:pt x="16722" y="10200"/>
                  </a:lnTo>
                  <a:lnTo>
                    <a:pt x="13935" y="10800"/>
                  </a:lnTo>
                  <a:lnTo>
                    <a:pt x="11845" y="11400"/>
                  </a:lnTo>
                  <a:lnTo>
                    <a:pt x="13935" y="15000"/>
                  </a:lnTo>
                  <a:lnTo>
                    <a:pt x="14632" y="15600"/>
                  </a:lnTo>
                  <a:lnTo>
                    <a:pt x="14632" y="16800"/>
                  </a:lnTo>
                  <a:lnTo>
                    <a:pt x="13935" y="16800"/>
                  </a:lnTo>
                  <a:lnTo>
                    <a:pt x="13238" y="17400"/>
                  </a:lnTo>
                  <a:lnTo>
                    <a:pt x="12541" y="18600"/>
                  </a:lnTo>
                  <a:lnTo>
                    <a:pt x="10451" y="20400"/>
                  </a:lnTo>
                  <a:lnTo>
                    <a:pt x="9058" y="20400"/>
                  </a:lnTo>
                  <a:lnTo>
                    <a:pt x="9058" y="21600"/>
                  </a:lnTo>
                  <a:lnTo>
                    <a:pt x="8361" y="21600"/>
                  </a:lnTo>
                  <a:lnTo>
                    <a:pt x="6967" y="21000"/>
                  </a:lnTo>
                  <a:lnTo>
                    <a:pt x="0" y="21000"/>
                  </a:lnTo>
                  <a:lnTo>
                    <a:pt x="1393" y="120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5" name="AutoShape 200">
              <a:extLst>
                <a:ext uri="{FF2B5EF4-FFF2-40B4-BE49-F238E27FC236}">
                  <a16:creationId xmlns:a16="http://schemas.microsoft.com/office/drawing/2014/main" id="{F3105D47-F6A0-422B-8076-BA3B8133DCA4}"/>
                </a:ext>
              </a:extLst>
            </p:cNvPr>
            <p:cNvSpPr>
              <a:spLocks/>
            </p:cNvSpPr>
            <p:nvPr/>
          </p:nvSpPr>
          <p:spPr bwMode="auto">
            <a:xfrm>
              <a:off x="8828143" y="3528865"/>
              <a:ext cx="130332" cy="113885"/>
            </a:xfrm>
            <a:custGeom>
              <a:avLst/>
              <a:gdLst>
                <a:gd name="T0" fmla="*/ 45581 w 21600"/>
                <a:gd name="T1" fmla="*/ 39807 h 21600"/>
                <a:gd name="T2" fmla="*/ 45581 w 21600"/>
                <a:gd name="T3" fmla="*/ 39807 h 21600"/>
                <a:gd name="T4" fmla="*/ 45581 w 21600"/>
                <a:gd name="T5" fmla="*/ 39807 h 21600"/>
                <a:gd name="T6" fmla="*/ 45581 w 21600"/>
                <a:gd name="T7" fmla="*/ 3980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440" y="568"/>
                  </a:moveTo>
                  <a:lnTo>
                    <a:pt x="18899" y="1136"/>
                  </a:lnTo>
                  <a:lnTo>
                    <a:pt x="17819" y="1705"/>
                  </a:lnTo>
                  <a:lnTo>
                    <a:pt x="16199" y="1705"/>
                  </a:lnTo>
                  <a:lnTo>
                    <a:pt x="14580" y="3410"/>
                  </a:lnTo>
                  <a:lnTo>
                    <a:pt x="13499" y="3978"/>
                  </a:lnTo>
                  <a:lnTo>
                    <a:pt x="11879" y="4547"/>
                  </a:lnTo>
                  <a:lnTo>
                    <a:pt x="7559" y="4547"/>
                  </a:lnTo>
                  <a:lnTo>
                    <a:pt x="5400" y="3410"/>
                  </a:lnTo>
                  <a:lnTo>
                    <a:pt x="4860" y="3410"/>
                  </a:lnTo>
                  <a:lnTo>
                    <a:pt x="4320" y="3978"/>
                  </a:lnTo>
                  <a:lnTo>
                    <a:pt x="4320" y="4547"/>
                  </a:lnTo>
                  <a:lnTo>
                    <a:pt x="3240" y="5684"/>
                  </a:lnTo>
                  <a:lnTo>
                    <a:pt x="2700" y="6821"/>
                  </a:lnTo>
                  <a:lnTo>
                    <a:pt x="1620" y="6821"/>
                  </a:lnTo>
                  <a:lnTo>
                    <a:pt x="1080" y="6252"/>
                  </a:lnTo>
                  <a:lnTo>
                    <a:pt x="1080" y="6821"/>
                  </a:lnTo>
                  <a:lnTo>
                    <a:pt x="1620" y="7389"/>
                  </a:lnTo>
                  <a:lnTo>
                    <a:pt x="1620" y="9094"/>
                  </a:lnTo>
                  <a:lnTo>
                    <a:pt x="1080" y="9663"/>
                  </a:lnTo>
                  <a:lnTo>
                    <a:pt x="1080" y="10800"/>
                  </a:lnTo>
                  <a:lnTo>
                    <a:pt x="540" y="11936"/>
                  </a:lnTo>
                  <a:lnTo>
                    <a:pt x="2700" y="11936"/>
                  </a:lnTo>
                  <a:lnTo>
                    <a:pt x="3240" y="12505"/>
                  </a:lnTo>
                  <a:lnTo>
                    <a:pt x="3240" y="13073"/>
                  </a:lnTo>
                  <a:lnTo>
                    <a:pt x="2160" y="14210"/>
                  </a:lnTo>
                  <a:lnTo>
                    <a:pt x="2160" y="15915"/>
                  </a:lnTo>
                  <a:lnTo>
                    <a:pt x="1620" y="16484"/>
                  </a:lnTo>
                  <a:lnTo>
                    <a:pt x="1620" y="17052"/>
                  </a:lnTo>
                  <a:lnTo>
                    <a:pt x="1080" y="17621"/>
                  </a:lnTo>
                  <a:lnTo>
                    <a:pt x="1080" y="18189"/>
                  </a:lnTo>
                  <a:lnTo>
                    <a:pt x="0" y="19326"/>
                  </a:lnTo>
                  <a:lnTo>
                    <a:pt x="540" y="19894"/>
                  </a:lnTo>
                  <a:lnTo>
                    <a:pt x="1080" y="19894"/>
                  </a:lnTo>
                  <a:lnTo>
                    <a:pt x="1080" y="20463"/>
                  </a:lnTo>
                  <a:lnTo>
                    <a:pt x="2160" y="21599"/>
                  </a:lnTo>
                  <a:lnTo>
                    <a:pt x="4320" y="21599"/>
                  </a:lnTo>
                  <a:lnTo>
                    <a:pt x="5939" y="21031"/>
                  </a:lnTo>
                  <a:lnTo>
                    <a:pt x="17819" y="10800"/>
                  </a:lnTo>
                  <a:lnTo>
                    <a:pt x="17819" y="6252"/>
                  </a:lnTo>
                  <a:lnTo>
                    <a:pt x="18359" y="6252"/>
                  </a:lnTo>
                  <a:lnTo>
                    <a:pt x="19440" y="5115"/>
                  </a:lnTo>
                  <a:lnTo>
                    <a:pt x="19440" y="3978"/>
                  </a:lnTo>
                  <a:lnTo>
                    <a:pt x="19980" y="3978"/>
                  </a:lnTo>
                  <a:lnTo>
                    <a:pt x="19980" y="3410"/>
                  </a:lnTo>
                  <a:lnTo>
                    <a:pt x="21059" y="1136"/>
                  </a:lnTo>
                  <a:lnTo>
                    <a:pt x="21059" y="568"/>
                  </a:lnTo>
                  <a:lnTo>
                    <a:pt x="21599" y="0"/>
                  </a:lnTo>
                  <a:lnTo>
                    <a:pt x="19440" y="568"/>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6" name="AutoShape 201">
              <a:extLst>
                <a:ext uri="{FF2B5EF4-FFF2-40B4-BE49-F238E27FC236}">
                  <a16:creationId xmlns:a16="http://schemas.microsoft.com/office/drawing/2014/main" id="{8AD7C58C-C2B4-4870-A817-31C9FA70F675}"/>
                </a:ext>
              </a:extLst>
            </p:cNvPr>
            <p:cNvSpPr>
              <a:spLocks/>
            </p:cNvSpPr>
            <p:nvPr/>
          </p:nvSpPr>
          <p:spPr bwMode="auto">
            <a:xfrm>
              <a:off x="8996548" y="3459935"/>
              <a:ext cx="377813" cy="371622"/>
            </a:xfrm>
            <a:custGeom>
              <a:avLst/>
              <a:gdLst>
                <a:gd name="T0" fmla="*/ 132133 w 21600"/>
                <a:gd name="T1" fmla="*/ 129896 h 21600"/>
                <a:gd name="T2" fmla="*/ 132133 w 21600"/>
                <a:gd name="T3" fmla="*/ 129896 h 21600"/>
                <a:gd name="T4" fmla="*/ 132133 w 21600"/>
                <a:gd name="T5" fmla="*/ 129896 h 21600"/>
                <a:gd name="T6" fmla="*/ 132133 w 21600"/>
                <a:gd name="T7" fmla="*/ 12989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92" y="3658"/>
                  </a:moveTo>
                  <a:lnTo>
                    <a:pt x="1661" y="3658"/>
                  </a:lnTo>
                  <a:lnTo>
                    <a:pt x="1661" y="4006"/>
                  </a:lnTo>
                  <a:lnTo>
                    <a:pt x="1846" y="4180"/>
                  </a:lnTo>
                  <a:lnTo>
                    <a:pt x="1661" y="4180"/>
                  </a:lnTo>
                  <a:lnTo>
                    <a:pt x="1661" y="4354"/>
                  </a:lnTo>
                  <a:lnTo>
                    <a:pt x="1476" y="4529"/>
                  </a:lnTo>
                  <a:lnTo>
                    <a:pt x="1476" y="4703"/>
                  </a:lnTo>
                  <a:lnTo>
                    <a:pt x="1661" y="4703"/>
                  </a:lnTo>
                  <a:lnTo>
                    <a:pt x="2215" y="5225"/>
                  </a:lnTo>
                  <a:lnTo>
                    <a:pt x="2215" y="5400"/>
                  </a:lnTo>
                  <a:lnTo>
                    <a:pt x="2400" y="5574"/>
                  </a:lnTo>
                  <a:lnTo>
                    <a:pt x="2769" y="5748"/>
                  </a:lnTo>
                  <a:lnTo>
                    <a:pt x="2953" y="6096"/>
                  </a:lnTo>
                  <a:lnTo>
                    <a:pt x="3138" y="6270"/>
                  </a:lnTo>
                  <a:lnTo>
                    <a:pt x="3138" y="6619"/>
                  </a:lnTo>
                  <a:lnTo>
                    <a:pt x="2769" y="7316"/>
                  </a:lnTo>
                  <a:lnTo>
                    <a:pt x="2584" y="7838"/>
                  </a:lnTo>
                  <a:lnTo>
                    <a:pt x="2584" y="8187"/>
                  </a:lnTo>
                  <a:lnTo>
                    <a:pt x="2400" y="8535"/>
                  </a:lnTo>
                  <a:lnTo>
                    <a:pt x="3138" y="9929"/>
                  </a:lnTo>
                  <a:lnTo>
                    <a:pt x="3323" y="10451"/>
                  </a:lnTo>
                  <a:lnTo>
                    <a:pt x="3692" y="10625"/>
                  </a:lnTo>
                  <a:lnTo>
                    <a:pt x="3876" y="10800"/>
                  </a:lnTo>
                  <a:lnTo>
                    <a:pt x="3876" y="11322"/>
                  </a:lnTo>
                  <a:lnTo>
                    <a:pt x="4061" y="11670"/>
                  </a:lnTo>
                  <a:lnTo>
                    <a:pt x="4061" y="11845"/>
                  </a:lnTo>
                  <a:lnTo>
                    <a:pt x="4615" y="12367"/>
                  </a:lnTo>
                  <a:lnTo>
                    <a:pt x="4615" y="12716"/>
                  </a:lnTo>
                  <a:lnTo>
                    <a:pt x="4799" y="13064"/>
                  </a:lnTo>
                  <a:lnTo>
                    <a:pt x="4799" y="13238"/>
                  </a:lnTo>
                  <a:lnTo>
                    <a:pt x="4615" y="14109"/>
                  </a:lnTo>
                  <a:lnTo>
                    <a:pt x="5907" y="14283"/>
                  </a:lnTo>
                  <a:lnTo>
                    <a:pt x="7199" y="14109"/>
                  </a:lnTo>
                  <a:lnTo>
                    <a:pt x="7753" y="14632"/>
                  </a:lnTo>
                  <a:lnTo>
                    <a:pt x="8123" y="15154"/>
                  </a:lnTo>
                  <a:lnTo>
                    <a:pt x="8676" y="15851"/>
                  </a:lnTo>
                  <a:lnTo>
                    <a:pt x="10523" y="17593"/>
                  </a:lnTo>
                  <a:lnTo>
                    <a:pt x="10523" y="17767"/>
                  </a:lnTo>
                  <a:lnTo>
                    <a:pt x="10892" y="17767"/>
                  </a:lnTo>
                  <a:lnTo>
                    <a:pt x="11261" y="17941"/>
                  </a:lnTo>
                  <a:lnTo>
                    <a:pt x="11815" y="18116"/>
                  </a:lnTo>
                  <a:lnTo>
                    <a:pt x="12184" y="18116"/>
                  </a:lnTo>
                  <a:lnTo>
                    <a:pt x="12553" y="18290"/>
                  </a:lnTo>
                  <a:lnTo>
                    <a:pt x="14030" y="18290"/>
                  </a:lnTo>
                  <a:lnTo>
                    <a:pt x="14769" y="17941"/>
                  </a:lnTo>
                  <a:lnTo>
                    <a:pt x="15323" y="18638"/>
                  </a:lnTo>
                  <a:lnTo>
                    <a:pt x="15507" y="19683"/>
                  </a:lnTo>
                  <a:lnTo>
                    <a:pt x="16246" y="20380"/>
                  </a:lnTo>
                  <a:lnTo>
                    <a:pt x="16246" y="20206"/>
                  </a:lnTo>
                  <a:lnTo>
                    <a:pt x="16430" y="20206"/>
                  </a:lnTo>
                  <a:lnTo>
                    <a:pt x="16615" y="20032"/>
                  </a:lnTo>
                  <a:lnTo>
                    <a:pt x="16984" y="20032"/>
                  </a:lnTo>
                  <a:lnTo>
                    <a:pt x="17353" y="19858"/>
                  </a:lnTo>
                  <a:lnTo>
                    <a:pt x="17538" y="19858"/>
                  </a:lnTo>
                  <a:lnTo>
                    <a:pt x="18276" y="20206"/>
                  </a:lnTo>
                  <a:lnTo>
                    <a:pt x="18461" y="20380"/>
                  </a:lnTo>
                  <a:lnTo>
                    <a:pt x="18461" y="20903"/>
                  </a:lnTo>
                  <a:lnTo>
                    <a:pt x="19199" y="21599"/>
                  </a:lnTo>
                  <a:lnTo>
                    <a:pt x="20676" y="20903"/>
                  </a:lnTo>
                  <a:lnTo>
                    <a:pt x="20676" y="20729"/>
                  </a:lnTo>
                  <a:lnTo>
                    <a:pt x="20492" y="20554"/>
                  </a:lnTo>
                  <a:lnTo>
                    <a:pt x="20492" y="18987"/>
                  </a:lnTo>
                  <a:lnTo>
                    <a:pt x="20676" y="18638"/>
                  </a:lnTo>
                  <a:lnTo>
                    <a:pt x="21046" y="18290"/>
                  </a:lnTo>
                  <a:lnTo>
                    <a:pt x="21415" y="18116"/>
                  </a:lnTo>
                  <a:lnTo>
                    <a:pt x="21415" y="17767"/>
                  </a:lnTo>
                  <a:lnTo>
                    <a:pt x="21599" y="17593"/>
                  </a:lnTo>
                  <a:lnTo>
                    <a:pt x="21415" y="17245"/>
                  </a:lnTo>
                  <a:lnTo>
                    <a:pt x="21415" y="17070"/>
                  </a:lnTo>
                  <a:lnTo>
                    <a:pt x="21230" y="16896"/>
                  </a:lnTo>
                  <a:lnTo>
                    <a:pt x="20123" y="14980"/>
                  </a:lnTo>
                  <a:lnTo>
                    <a:pt x="19015" y="13238"/>
                  </a:lnTo>
                  <a:lnTo>
                    <a:pt x="19015" y="10451"/>
                  </a:lnTo>
                  <a:lnTo>
                    <a:pt x="19938" y="9058"/>
                  </a:lnTo>
                  <a:lnTo>
                    <a:pt x="20123" y="6967"/>
                  </a:lnTo>
                  <a:lnTo>
                    <a:pt x="19938" y="6619"/>
                  </a:lnTo>
                  <a:lnTo>
                    <a:pt x="19569" y="6096"/>
                  </a:lnTo>
                  <a:lnTo>
                    <a:pt x="19015" y="5400"/>
                  </a:lnTo>
                  <a:lnTo>
                    <a:pt x="18092" y="4703"/>
                  </a:lnTo>
                  <a:lnTo>
                    <a:pt x="16984" y="4529"/>
                  </a:lnTo>
                  <a:lnTo>
                    <a:pt x="16800" y="4354"/>
                  </a:lnTo>
                  <a:lnTo>
                    <a:pt x="16615" y="4354"/>
                  </a:lnTo>
                  <a:lnTo>
                    <a:pt x="16246" y="4180"/>
                  </a:lnTo>
                  <a:lnTo>
                    <a:pt x="15876" y="4180"/>
                  </a:lnTo>
                  <a:lnTo>
                    <a:pt x="15692" y="4006"/>
                  </a:lnTo>
                  <a:lnTo>
                    <a:pt x="14769" y="3832"/>
                  </a:lnTo>
                  <a:lnTo>
                    <a:pt x="13292" y="3832"/>
                  </a:lnTo>
                  <a:lnTo>
                    <a:pt x="11630" y="4703"/>
                  </a:lnTo>
                  <a:lnTo>
                    <a:pt x="11446" y="4877"/>
                  </a:lnTo>
                  <a:lnTo>
                    <a:pt x="11261" y="4877"/>
                  </a:lnTo>
                  <a:lnTo>
                    <a:pt x="10892" y="5051"/>
                  </a:lnTo>
                  <a:lnTo>
                    <a:pt x="9415" y="5051"/>
                  </a:lnTo>
                  <a:lnTo>
                    <a:pt x="9230" y="5225"/>
                  </a:lnTo>
                  <a:lnTo>
                    <a:pt x="9046" y="5225"/>
                  </a:lnTo>
                  <a:lnTo>
                    <a:pt x="8861" y="5051"/>
                  </a:lnTo>
                  <a:lnTo>
                    <a:pt x="8307" y="4877"/>
                  </a:lnTo>
                  <a:lnTo>
                    <a:pt x="7569" y="4354"/>
                  </a:lnTo>
                  <a:lnTo>
                    <a:pt x="7015" y="3483"/>
                  </a:lnTo>
                  <a:lnTo>
                    <a:pt x="6646" y="2264"/>
                  </a:lnTo>
                  <a:lnTo>
                    <a:pt x="5723" y="1045"/>
                  </a:lnTo>
                  <a:lnTo>
                    <a:pt x="4984" y="348"/>
                  </a:lnTo>
                  <a:lnTo>
                    <a:pt x="4799" y="0"/>
                  </a:lnTo>
                  <a:lnTo>
                    <a:pt x="3507" y="1393"/>
                  </a:lnTo>
                  <a:lnTo>
                    <a:pt x="3323" y="1393"/>
                  </a:lnTo>
                  <a:lnTo>
                    <a:pt x="3138" y="1567"/>
                  </a:lnTo>
                  <a:lnTo>
                    <a:pt x="2400" y="1567"/>
                  </a:lnTo>
                  <a:lnTo>
                    <a:pt x="2030" y="1219"/>
                  </a:lnTo>
                  <a:lnTo>
                    <a:pt x="0" y="870"/>
                  </a:lnTo>
                  <a:lnTo>
                    <a:pt x="0" y="1045"/>
                  </a:lnTo>
                  <a:lnTo>
                    <a:pt x="369" y="1393"/>
                  </a:lnTo>
                  <a:lnTo>
                    <a:pt x="369" y="1741"/>
                  </a:lnTo>
                  <a:lnTo>
                    <a:pt x="553" y="2090"/>
                  </a:lnTo>
                  <a:lnTo>
                    <a:pt x="738" y="2264"/>
                  </a:lnTo>
                  <a:lnTo>
                    <a:pt x="1107" y="3309"/>
                  </a:lnTo>
                  <a:lnTo>
                    <a:pt x="1107" y="3483"/>
                  </a:lnTo>
                  <a:lnTo>
                    <a:pt x="923" y="3658"/>
                  </a:lnTo>
                  <a:lnTo>
                    <a:pt x="1292" y="3658"/>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7" name="AutoShape 202">
              <a:extLst>
                <a:ext uri="{FF2B5EF4-FFF2-40B4-BE49-F238E27FC236}">
                  <a16:creationId xmlns:a16="http://schemas.microsoft.com/office/drawing/2014/main" id="{227E8F5B-2818-437D-B3F8-AAF89F09B6B7}"/>
                </a:ext>
              </a:extLst>
            </p:cNvPr>
            <p:cNvSpPr>
              <a:spLocks/>
            </p:cNvSpPr>
            <p:nvPr/>
          </p:nvSpPr>
          <p:spPr bwMode="auto">
            <a:xfrm>
              <a:off x="10548796" y="3939445"/>
              <a:ext cx="57113" cy="143854"/>
            </a:xfrm>
            <a:custGeom>
              <a:avLst/>
              <a:gdLst>
                <a:gd name="T0" fmla="*/ 19974 w 21600"/>
                <a:gd name="T1" fmla="*/ 50282 h 21600"/>
                <a:gd name="T2" fmla="*/ 19974 w 21600"/>
                <a:gd name="T3" fmla="*/ 50282 h 21600"/>
                <a:gd name="T4" fmla="*/ 19974 w 21600"/>
                <a:gd name="T5" fmla="*/ 50282 h 21600"/>
                <a:gd name="T6" fmla="*/ 19974 w 21600"/>
                <a:gd name="T7" fmla="*/ 502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000" y="0"/>
                  </a:moveTo>
                  <a:lnTo>
                    <a:pt x="7200" y="0"/>
                  </a:lnTo>
                  <a:lnTo>
                    <a:pt x="2400" y="900"/>
                  </a:lnTo>
                  <a:lnTo>
                    <a:pt x="1199" y="1800"/>
                  </a:lnTo>
                  <a:lnTo>
                    <a:pt x="1199" y="2699"/>
                  </a:lnTo>
                  <a:lnTo>
                    <a:pt x="0" y="5850"/>
                  </a:lnTo>
                  <a:lnTo>
                    <a:pt x="0" y="8999"/>
                  </a:lnTo>
                  <a:lnTo>
                    <a:pt x="1199" y="10800"/>
                  </a:lnTo>
                  <a:lnTo>
                    <a:pt x="1199" y="11700"/>
                  </a:lnTo>
                  <a:lnTo>
                    <a:pt x="2400" y="12149"/>
                  </a:lnTo>
                  <a:lnTo>
                    <a:pt x="2400" y="12600"/>
                  </a:lnTo>
                  <a:lnTo>
                    <a:pt x="1199" y="13050"/>
                  </a:lnTo>
                  <a:lnTo>
                    <a:pt x="1199" y="13500"/>
                  </a:lnTo>
                  <a:lnTo>
                    <a:pt x="0" y="14400"/>
                  </a:lnTo>
                  <a:lnTo>
                    <a:pt x="0" y="14850"/>
                  </a:lnTo>
                  <a:lnTo>
                    <a:pt x="1199" y="15749"/>
                  </a:lnTo>
                  <a:lnTo>
                    <a:pt x="3600" y="18450"/>
                  </a:lnTo>
                  <a:lnTo>
                    <a:pt x="6000" y="19799"/>
                  </a:lnTo>
                  <a:lnTo>
                    <a:pt x="7200" y="20700"/>
                  </a:lnTo>
                  <a:lnTo>
                    <a:pt x="9600" y="21600"/>
                  </a:lnTo>
                  <a:lnTo>
                    <a:pt x="14400" y="19799"/>
                  </a:lnTo>
                  <a:lnTo>
                    <a:pt x="14400" y="12600"/>
                  </a:lnTo>
                  <a:lnTo>
                    <a:pt x="18000" y="9450"/>
                  </a:lnTo>
                  <a:lnTo>
                    <a:pt x="18000" y="6300"/>
                  </a:lnTo>
                  <a:lnTo>
                    <a:pt x="19200" y="5399"/>
                  </a:lnTo>
                  <a:lnTo>
                    <a:pt x="20400" y="4949"/>
                  </a:lnTo>
                  <a:lnTo>
                    <a:pt x="20400" y="449"/>
                  </a:lnTo>
                  <a:lnTo>
                    <a:pt x="21600" y="0"/>
                  </a:lnTo>
                  <a:lnTo>
                    <a:pt x="19200" y="0"/>
                  </a:lnTo>
                  <a:lnTo>
                    <a:pt x="16800" y="449"/>
                  </a:lnTo>
                  <a:lnTo>
                    <a:pt x="14400" y="449"/>
                  </a:lnTo>
                  <a:lnTo>
                    <a:pt x="1200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8" name="AutoShape 203">
              <a:extLst>
                <a:ext uri="{FF2B5EF4-FFF2-40B4-BE49-F238E27FC236}">
                  <a16:creationId xmlns:a16="http://schemas.microsoft.com/office/drawing/2014/main" id="{8A48D4FD-74EE-4BD4-83D4-1E6B3B5511ED}"/>
                </a:ext>
              </a:extLst>
            </p:cNvPr>
            <p:cNvSpPr>
              <a:spLocks/>
            </p:cNvSpPr>
            <p:nvPr/>
          </p:nvSpPr>
          <p:spPr bwMode="auto">
            <a:xfrm>
              <a:off x="10496079" y="4089294"/>
              <a:ext cx="52719" cy="50949"/>
            </a:xfrm>
            <a:custGeom>
              <a:avLst/>
              <a:gdLst>
                <a:gd name="T0" fmla="*/ 18438 w 21600"/>
                <a:gd name="T1" fmla="*/ 17809 h 21600"/>
                <a:gd name="T2" fmla="*/ 18438 w 21600"/>
                <a:gd name="T3" fmla="*/ 17809 h 21600"/>
                <a:gd name="T4" fmla="*/ 18438 w 21600"/>
                <a:gd name="T5" fmla="*/ 17809 h 21600"/>
                <a:gd name="T6" fmla="*/ 18438 w 21600"/>
                <a:gd name="T7" fmla="*/ 1780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50" y="17788"/>
                  </a:moveTo>
                  <a:lnTo>
                    <a:pt x="0" y="19058"/>
                  </a:lnTo>
                  <a:lnTo>
                    <a:pt x="2700" y="21600"/>
                  </a:lnTo>
                  <a:lnTo>
                    <a:pt x="4050" y="20329"/>
                  </a:lnTo>
                  <a:lnTo>
                    <a:pt x="6749" y="20329"/>
                  </a:lnTo>
                  <a:lnTo>
                    <a:pt x="10800" y="16517"/>
                  </a:lnTo>
                  <a:lnTo>
                    <a:pt x="13499" y="15247"/>
                  </a:lnTo>
                  <a:lnTo>
                    <a:pt x="16200" y="12705"/>
                  </a:lnTo>
                  <a:lnTo>
                    <a:pt x="18900" y="7623"/>
                  </a:lnTo>
                  <a:lnTo>
                    <a:pt x="20249" y="6352"/>
                  </a:lnTo>
                  <a:lnTo>
                    <a:pt x="21599" y="3811"/>
                  </a:lnTo>
                  <a:lnTo>
                    <a:pt x="21599" y="1270"/>
                  </a:lnTo>
                  <a:lnTo>
                    <a:pt x="20249" y="0"/>
                  </a:lnTo>
                  <a:lnTo>
                    <a:pt x="17549" y="0"/>
                  </a:lnTo>
                  <a:lnTo>
                    <a:pt x="14849" y="1270"/>
                  </a:lnTo>
                  <a:lnTo>
                    <a:pt x="13499" y="3811"/>
                  </a:lnTo>
                  <a:lnTo>
                    <a:pt x="8100" y="8894"/>
                  </a:lnTo>
                  <a:lnTo>
                    <a:pt x="5400" y="12705"/>
                  </a:lnTo>
                  <a:lnTo>
                    <a:pt x="1350" y="16517"/>
                  </a:lnTo>
                  <a:lnTo>
                    <a:pt x="1350" y="17788"/>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79" name="AutoShape 204">
              <a:extLst>
                <a:ext uri="{FF2B5EF4-FFF2-40B4-BE49-F238E27FC236}">
                  <a16:creationId xmlns:a16="http://schemas.microsoft.com/office/drawing/2014/main" id="{38B692B9-C9A3-4B8C-A062-D7782864A4D7}"/>
                </a:ext>
              </a:extLst>
            </p:cNvPr>
            <p:cNvSpPr>
              <a:spLocks/>
            </p:cNvSpPr>
            <p:nvPr/>
          </p:nvSpPr>
          <p:spPr bwMode="auto">
            <a:xfrm>
              <a:off x="10594192" y="4125258"/>
              <a:ext cx="96650" cy="68931"/>
            </a:xfrm>
            <a:custGeom>
              <a:avLst/>
              <a:gdLst>
                <a:gd name="T0" fmla="*/ 33802 w 21600"/>
                <a:gd name="T1" fmla="*/ 24094 h 21600"/>
                <a:gd name="T2" fmla="*/ 33802 w 21600"/>
                <a:gd name="T3" fmla="*/ 24094 h 21600"/>
                <a:gd name="T4" fmla="*/ 33802 w 21600"/>
                <a:gd name="T5" fmla="*/ 24094 h 21600"/>
                <a:gd name="T6" fmla="*/ 33802 w 21600"/>
                <a:gd name="T7" fmla="*/ 2409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119" y="939"/>
                  </a:moveTo>
                  <a:lnTo>
                    <a:pt x="10800" y="3756"/>
                  </a:lnTo>
                  <a:lnTo>
                    <a:pt x="7199" y="4695"/>
                  </a:lnTo>
                  <a:lnTo>
                    <a:pt x="2159" y="7513"/>
                  </a:lnTo>
                  <a:lnTo>
                    <a:pt x="2159" y="8452"/>
                  </a:lnTo>
                  <a:lnTo>
                    <a:pt x="719" y="10330"/>
                  </a:lnTo>
                  <a:lnTo>
                    <a:pt x="719" y="12208"/>
                  </a:lnTo>
                  <a:lnTo>
                    <a:pt x="0" y="14086"/>
                  </a:lnTo>
                  <a:lnTo>
                    <a:pt x="0" y="15965"/>
                  </a:lnTo>
                  <a:lnTo>
                    <a:pt x="719" y="16904"/>
                  </a:lnTo>
                  <a:lnTo>
                    <a:pt x="2879" y="15965"/>
                  </a:lnTo>
                  <a:lnTo>
                    <a:pt x="4319" y="15965"/>
                  </a:lnTo>
                  <a:lnTo>
                    <a:pt x="5759" y="15026"/>
                  </a:lnTo>
                  <a:lnTo>
                    <a:pt x="7199" y="15026"/>
                  </a:lnTo>
                  <a:lnTo>
                    <a:pt x="7199" y="17843"/>
                  </a:lnTo>
                  <a:lnTo>
                    <a:pt x="9360" y="20660"/>
                  </a:lnTo>
                  <a:lnTo>
                    <a:pt x="10800" y="20660"/>
                  </a:lnTo>
                  <a:lnTo>
                    <a:pt x="11519" y="21599"/>
                  </a:lnTo>
                  <a:lnTo>
                    <a:pt x="15119" y="21599"/>
                  </a:lnTo>
                  <a:lnTo>
                    <a:pt x="15839" y="19721"/>
                  </a:lnTo>
                  <a:lnTo>
                    <a:pt x="15839" y="15965"/>
                  </a:lnTo>
                  <a:lnTo>
                    <a:pt x="15119" y="15026"/>
                  </a:lnTo>
                  <a:lnTo>
                    <a:pt x="15119" y="14086"/>
                  </a:lnTo>
                  <a:lnTo>
                    <a:pt x="15839" y="13147"/>
                  </a:lnTo>
                  <a:lnTo>
                    <a:pt x="16559" y="13147"/>
                  </a:lnTo>
                  <a:lnTo>
                    <a:pt x="19439" y="16904"/>
                  </a:lnTo>
                  <a:lnTo>
                    <a:pt x="20159" y="15965"/>
                  </a:lnTo>
                  <a:lnTo>
                    <a:pt x="20879" y="14086"/>
                  </a:lnTo>
                  <a:lnTo>
                    <a:pt x="21600" y="11269"/>
                  </a:lnTo>
                  <a:lnTo>
                    <a:pt x="21600" y="7513"/>
                  </a:lnTo>
                  <a:lnTo>
                    <a:pt x="20159" y="3756"/>
                  </a:lnTo>
                  <a:lnTo>
                    <a:pt x="18720" y="1878"/>
                  </a:lnTo>
                  <a:lnTo>
                    <a:pt x="17279" y="939"/>
                  </a:lnTo>
                  <a:lnTo>
                    <a:pt x="16559" y="0"/>
                  </a:lnTo>
                  <a:lnTo>
                    <a:pt x="15119" y="93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0" name="AutoShape 205">
              <a:extLst>
                <a:ext uri="{FF2B5EF4-FFF2-40B4-BE49-F238E27FC236}">
                  <a16:creationId xmlns:a16="http://schemas.microsoft.com/office/drawing/2014/main" id="{DDD74139-7236-4ACD-83EC-A9EA940DF72E}"/>
                </a:ext>
              </a:extLst>
            </p:cNvPr>
            <p:cNvSpPr>
              <a:spLocks/>
            </p:cNvSpPr>
            <p:nvPr/>
          </p:nvSpPr>
          <p:spPr bwMode="auto">
            <a:xfrm>
              <a:off x="10364284" y="4167214"/>
              <a:ext cx="174263" cy="143854"/>
            </a:xfrm>
            <a:custGeom>
              <a:avLst/>
              <a:gdLst>
                <a:gd name="T0" fmla="*/ 60945 w 21600"/>
                <a:gd name="T1" fmla="*/ 50282 h 21600"/>
                <a:gd name="T2" fmla="*/ 60945 w 21600"/>
                <a:gd name="T3" fmla="*/ 50282 h 21600"/>
                <a:gd name="T4" fmla="*/ 60945 w 21600"/>
                <a:gd name="T5" fmla="*/ 50282 h 21600"/>
                <a:gd name="T6" fmla="*/ 60945 w 21600"/>
                <a:gd name="T7" fmla="*/ 502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400" y="12600"/>
                  </a:moveTo>
                  <a:lnTo>
                    <a:pt x="14000" y="10350"/>
                  </a:lnTo>
                  <a:lnTo>
                    <a:pt x="17999" y="10350"/>
                  </a:lnTo>
                  <a:lnTo>
                    <a:pt x="19200" y="9899"/>
                  </a:lnTo>
                  <a:lnTo>
                    <a:pt x="19999" y="9899"/>
                  </a:lnTo>
                  <a:lnTo>
                    <a:pt x="20400" y="9450"/>
                  </a:lnTo>
                  <a:lnTo>
                    <a:pt x="17200" y="8550"/>
                  </a:lnTo>
                  <a:lnTo>
                    <a:pt x="21599" y="7200"/>
                  </a:lnTo>
                  <a:lnTo>
                    <a:pt x="21599" y="5850"/>
                  </a:lnTo>
                  <a:lnTo>
                    <a:pt x="20799" y="5399"/>
                  </a:lnTo>
                  <a:lnTo>
                    <a:pt x="20799" y="4949"/>
                  </a:lnTo>
                  <a:lnTo>
                    <a:pt x="17999" y="1800"/>
                  </a:lnTo>
                  <a:lnTo>
                    <a:pt x="17999" y="1349"/>
                  </a:lnTo>
                  <a:lnTo>
                    <a:pt x="17600" y="1349"/>
                  </a:lnTo>
                  <a:lnTo>
                    <a:pt x="17600" y="900"/>
                  </a:lnTo>
                  <a:lnTo>
                    <a:pt x="16799" y="0"/>
                  </a:lnTo>
                  <a:lnTo>
                    <a:pt x="16399" y="0"/>
                  </a:lnTo>
                  <a:lnTo>
                    <a:pt x="14799" y="900"/>
                  </a:lnTo>
                  <a:lnTo>
                    <a:pt x="14400" y="900"/>
                  </a:lnTo>
                  <a:lnTo>
                    <a:pt x="13199" y="2249"/>
                  </a:lnTo>
                  <a:lnTo>
                    <a:pt x="11599" y="3150"/>
                  </a:lnTo>
                  <a:lnTo>
                    <a:pt x="9600" y="8099"/>
                  </a:lnTo>
                  <a:lnTo>
                    <a:pt x="9600" y="8550"/>
                  </a:lnTo>
                  <a:lnTo>
                    <a:pt x="9199" y="8550"/>
                  </a:lnTo>
                  <a:lnTo>
                    <a:pt x="8399" y="8999"/>
                  </a:lnTo>
                  <a:lnTo>
                    <a:pt x="7200" y="10350"/>
                  </a:lnTo>
                  <a:lnTo>
                    <a:pt x="6400" y="10800"/>
                  </a:lnTo>
                  <a:lnTo>
                    <a:pt x="5999" y="10800"/>
                  </a:lnTo>
                  <a:lnTo>
                    <a:pt x="3200" y="13949"/>
                  </a:lnTo>
                  <a:lnTo>
                    <a:pt x="3200" y="14400"/>
                  </a:lnTo>
                  <a:lnTo>
                    <a:pt x="1600" y="18900"/>
                  </a:lnTo>
                  <a:lnTo>
                    <a:pt x="0" y="19799"/>
                  </a:lnTo>
                  <a:lnTo>
                    <a:pt x="400" y="20250"/>
                  </a:lnTo>
                  <a:lnTo>
                    <a:pt x="2800" y="21600"/>
                  </a:lnTo>
                  <a:lnTo>
                    <a:pt x="3200" y="21600"/>
                  </a:lnTo>
                  <a:lnTo>
                    <a:pt x="4400" y="20250"/>
                  </a:lnTo>
                  <a:lnTo>
                    <a:pt x="4800" y="19350"/>
                  </a:lnTo>
                  <a:lnTo>
                    <a:pt x="5600" y="18450"/>
                  </a:lnTo>
                  <a:lnTo>
                    <a:pt x="6400" y="17999"/>
                  </a:lnTo>
                  <a:lnTo>
                    <a:pt x="7599" y="17550"/>
                  </a:lnTo>
                  <a:lnTo>
                    <a:pt x="10800" y="15749"/>
                  </a:lnTo>
                  <a:lnTo>
                    <a:pt x="12400" y="126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1" name="AutoShape 206">
              <a:extLst>
                <a:ext uri="{FF2B5EF4-FFF2-40B4-BE49-F238E27FC236}">
                  <a16:creationId xmlns:a16="http://schemas.microsoft.com/office/drawing/2014/main" id="{4D95AE52-48E8-4E46-A5F8-E45EDB1558D1}"/>
                </a:ext>
              </a:extLst>
            </p:cNvPr>
            <p:cNvSpPr>
              <a:spLocks/>
            </p:cNvSpPr>
            <p:nvPr/>
          </p:nvSpPr>
          <p:spPr bwMode="auto">
            <a:xfrm>
              <a:off x="10332067" y="4230151"/>
              <a:ext cx="193300" cy="164833"/>
            </a:xfrm>
            <a:custGeom>
              <a:avLst/>
              <a:gdLst>
                <a:gd name="T0" fmla="*/ 67603 w 21600"/>
                <a:gd name="T1" fmla="*/ 57616 h 21600"/>
                <a:gd name="T2" fmla="*/ 67603 w 21600"/>
                <a:gd name="T3" fmla="*/ 57616 h 21600"/>
                <a:gd name="T4" fmla="*/ 67603 w 21600"/>
                <a:gd name="T5" fmla="*/ 57616 h 21600"/>
                <a:gd name="T6" fmla="*/ 67603 w 21600"/>
                <a:gd name="T7" fmla="*/ 5761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359" y="5498"/>
                  </a:moveTo>
                  <a:lnTo>
                    <a:pt x="18359" y="6676"/>
                  </a:lnTo>
                  <a:lnTo>
                    <a:pt x="19079" y="6676"/>
                  </a:lnTo>
                  <a:lnTo>
                    <a:pt x="20159" y="7069"/>
                  </a:lnTo>
                  <a:lnTo>
                    <a:pt x="20879" y="7461"/>
                  </a:lnTo>
                  <a:lnTo>
                    <a:pt x="21600" y="8247"/>
                  </a:lnTo>
                  <a:lnTo>
                    <a:pt x="20519" y="9425"/>
                  </a:lnTo>
                  <a:lnTo>
                    <a:pt x="19439" y="9425"/>
                  </a:lnTo>
                  <a:lnTo>
                    <a:pt x="19079" y="9818"/>
                  </a:lnTo>
                  <a:lnTo>
                    <a:pt x="18359" y="10210"/>
                  </a:lnTo>
                  <a:lnTo>
                    <a:pt x="18359" y="10603"/>
                  </a:lnTo>
                  <a:lnTo>
                    <a:pt x="17999" y="10996"/>
                  </a:lnTo>
                  <a:lnTo>
                    <a:pt x="17639" y="13745"/>
                  </a:lnTo>
                  <a:lnTo>
                    <a:pt x="16919" y="13745"/>
                  </a:lnTo>
                  <a:lnTo>
                    <a:pt x="15479" y="15316"/>
                  </a:lnTo>
                  <a:lnTo>
                    <a:pt x="15479" y="15709"/>
                  </a:lnTo>
                  <a:lnTo>
                    <a:pt x="15119" y="16101"/>
                  </a:lnTo>
                  <a:lnTo>
                    <a:pt x="15119" y="16494"/>
                  </a:lnTo>
                  <a:lnTo>
                    <a:pt x="14759" y="17672"/>
                  </a:lnTo>
                  <a:lnTo>
                    <a:pt x="14759" y="18458"/>
                  </a:lnTo>
                  <a:lnTo>
                    <a:pt x="14039" y="20029"/>
                  </a:lnTo>
                  <a:lnTo>
                    <a:pt x="13319" y="20814"/>
                  </a:lnTo>
                  <a:lnTo>
                    <a:pt x="12599" y="21207"/>
                  </a:lnTo>
                  <a:lnTo>
                    <a:pt x="11879" y="21207"/>
                  </a:lnTo>
                  <a:lnTo>
                    <a:pt x="11519" y="21599"/>
                  </a:lnTo>
                  <a:lnTo>
                    <a:pt x="10800" y="19636"/>
                  </a:lnTo>
                  <a:lnTo>
                    <a:pt x="8999" y="19636"/>
                  </a:lnTo>
                  <a:lnTo>
                    <a:pt x="8999" y="18850"/>
                  </a:lnTo>
                  <a:lnTo>
                    <a:pt x="5399" y="18850"/>
                  </a:lnTo>
                  <a:lnTo>
                    <a:pt x="4679" y="18458"/>
                  </a:lnTo>
                  <a:lnTo>
                    <a:pt x="3599" y="17280"/>
                  </a:lnTo>
                  <a:lnTo>
                    <a:pt x="2159" y="16494"/>
                  </a:lnTo>
                  <a:lnTo>
                    <a:pt x="1079" y="16101"/>
                  </a:lnTo>
                  <a:lnTo>
                    <a:pt x="359" y="15709"/>
                  </a:lnTo>
                  <a:lnTo>
                    <a:pt x="0" y="15316"/>
                  </a:lnTo>
                  <a:lnTo>
                    <a:pt x="0" y="14530"/>
                  </a:lnTo>
                  <a:lnTo>
                    <a:pt x="359" y="14530"/>
                  </a:lnTo>
                  <a:lnTo>
                    <a:pt x="719" y="14138"/>
                  </a:lnTo>
                  <a:lnTo>
                    <a:pt x="359" y="11781"/>
                  </a:lnTo>
                  <a:lnTo>
                    <a:pt x="359" y="10210"/>
                  </a:lnTo>
                  <a:lnTo>
                    <a:pt x="1079" y="8640"/>
                  </a:lnTo>
                  <a:lnTo>
                    <a:pt x="1439" y="8247"/>
                  </a:lnTo>
                  <a:lnTo>
                    <a:pt x="5039" y="8247"/>
                  </a:lnTo>
                  <a:lnTo>
                    <a:pt x="3599" y="9032"/>
                  </a:lnTo>
                  <a:lnTo>
                    <a:pt x="3959" y="9425"/>
                  </a:lnTo>
                  <a:lnTo>
                    <a:pt x="4679" y="9818"/>
                  </a:lnTo>
                  <a:lnTo>
                    <a:pt x="5039" y="10210"/>
                  </a:lnTo>
                  <a:lnTo>
                    <a:pt x="5759" y="10603"/>
                  </a:lnTo>
                  <a:lnTo>
                    <a:pt x="7199" y="9818"/>
                  </a:lnTo>
                  <a:lnTo>
                    <a:pt x="7919" y="8640"/>
                  </a:lnTo>
                  <a:lnTo>
                    <a:pt x="8639" y="8247"/>
                  </a:lnTo>
                  <a:lnTo>
                    <a:pt x="8999" y="7461"/>
                  </a:lnTo>
                  <a:lnTo>
                    <a:pt x="10079" y="7461"/>
                  </a:lnTo>
                  <a:lnTo>
                    <a:pt x="10439" y="7069"/>
                  </a:lnTo>
                  <a:lnTo>
                    <a:pt x="12599" y="5890"/>
                  </a:lnTo>
                  <a:lnTo>
                    <a:pt x="12959" y="5498"/>
                  </a:lnTo>
                  <a:lnTo>
                    <a:pt x="13319" y="5498"/>
                  </a:lnTo>
                  <a:lnTo>
                    <a:pt x="14759" y="2749"/>
                  </a:lnTo>
                  <a:lnTo>
                    <a:pt x="16199" y="785"/>
                  </a:lnTo>
                  <a:lnTo>
                    <a:pt x="20159" y="785"/>
                  </a:lnTo>
                  <a:lnTo>
                    <a:pt x="21600" y="0"/>
                  </a:lnTo>
                  <a:lnTo>
                    <a:pt x="21600" y="392"/>
                  </a:lnTo>
                  <a:lnTo>
                    <a:pt x="20879" y="1178"/>
                  </a:lnTo>
                  <a:lnTo>
                    <a:pt x="20159" y="1570"/>
                  </a:lnTo>
                  <a:lnTo>
                    <a:pt x="19439" y="2356"/>
                  </a:lnTo>
                  <a:lnTo>
                    <a:pt x="18359" y="2749"/>
                  </a:lnTo>
                  <a:lnTo>
                    <a:pt x="18359" y="5498"/>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2" name="AutoShape 207">
              <a:extLst>
                <a:ext uri="{FF2B5EF4-FFF2-40B4-BE49-F238E27FC236}">
                  <a16:creationId xmlns:a16="http://schemas.microsoft.com/office/drawing/2014/main" id="{5C408073-2ADF-4D7F-82CD-1CA466E6608F}"/>
                </a:ext>
              </a:extLst>
            </p:cNvPr>
            <p:cNvSpPr>
              <a:spLocks/>
            </p:cNvSpPr>
            <p:nvPr/>
          </p:nvSpPr>
          <p:spPr bwMode="auto">
            <a:xfrm>
              <a:off x="10538547" y="4263116"/>
              <a:ext cx="125936" cy="137458"/>
            </a:xfrm>
            <a:custGeom>
              <a:avLst/>
              <a:gdLst>
                <a:gd name="T0" fmla="*/ 46093 w 21600"/>
                <a:gd name="T1" fmla="*/ 50282 h 21600"/>
                <a:gd name="T2" fmla="*/ 46093 w 21600"/>
                <a:gd name="T3" fmla="*/ 50282 h 21600"/>
                <a:gd name="T4" fmla="*/ 46093 w 21600"/>
                <a:gd name="T5" fmla="*/ 50282 h 21600"/>
                <a:gd name="T6" fmla="*/ 46093 w 21600"/>
                <a:gd name="T7" fmla="*/ 502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214" y="19799"/>
                  </a:moveTo>
                  <a:lnTo>
                    <a:pt x="2634" y="20700"/>
                  </a:lnTo>
                  <a:lnTo>
                    <a:pt x="2634" y="20250"/>
                  </a:lnTo>
                  <a:lnTo>
                    <a:pt x="2107" y="19350"/>
                  </a:lnTo>
                  <a:lnTo>
                    <a:pt x="2107" y="16199"/>
                  </a:lnTo>
                  <a:lnTo>
                    <a:pt x="3160" y="14400"/>
                  </a:lnTo>
                  <a:lnTo>
                    <a:pt x="3160" y="13050"/>
                  </a:lnTo>
                  <a:lnTo>
                    <a:pt x="1580" y="11700"/>
                  </a:lnTo>
                  <a:lnTo>
                    <a:pt x="526" y="11700"/>
                  </a:lnTo>
                  <a:lnTo>
                    <a:pt x="0" y="11250"/>
                  </a:lnTo>
                  <a:lnTo>
                    <a:pt x="0" y="10350"/>
                  </a:lnTo>
                  <a:lnTo>
                    <a:pt x="1580" y="7650"/>
                  </a:lnTo>
                  <a:lnTo>
                    <a:pt x="2107" y="7200"/>
                  </a:lnTo>
                  <a:lnTo>
                    <a:pt x="2107" y="4499"/>
                  </a:lnTo>
                  <a:lnTo>
                    <a:pt x="2634" y="4049"/>
                  </a:lnTo>
                  <a:lnTo>
                    <a:pt x="3687" y="3600"/>
                  </a:lnTo>
                  <a:lnTo>
                    <a:pt x="3687" y="4049"/>
                  </a:lnTo>
                  <a:lnTo>
                    <a:pt x="4214" y="4049"/>
                  </a:lnTo>
                  <a:lnTo>
                    <a:pt x="4741" y="3600"/>
                  </a:lnTo>
                  <a:lnTo>
                    <a:pt x="5268" y="3600"/>
                  </a:lnTo>
                  <a:lnTo>
                    <a:pt x="5268" y="2699"/>
                  </a:lnTo>
                  <a:lnTo>
                    <a:pt x="6321" y="1800"/>
                  </a:lnTo>
                  <a:lnTo>
                    <a:pt x="7902" y="900"/>
                  </a:lnTo>
                  <a:lnTo>
                    <a:pt x="8956" y="449"/>
                  </a:lnTo>
                  <a:lnTo>
                    <a:pt x="11063" y="0"/>
                  </a:lnTo>
                  <a:lnTo>
                    <a:pt x="14751" y="0"/>
                  </a:lnTo>
                  <a:lnTo>
                    <a:pt x="17912" y="900"/>
                  </a:lnTo>
                  <a:lnTo>
                    <a:pt x="18439" y="1349"/>
                  </a:lnTo>
                  <a:lnTo>
                    <a:pt x="20019" y="1349"/>
                  </a:lnTo>
                  <a:lnTo>
                    <a:pt x="20019" y="900"/>
                  </a:lnTo>
                  <a:lnTo>
                    <a:pt x="20546" y="900"/>
                  </a:lnTo>
                  <a:lnTo>
                    <a:pt x="21073" y="1349"/>
                  </a:lnTo>
                  <a:lnTo>
                    <a:pt x="21600" y="2249"/>
                  </a:lnTo>
                  <a:lnTo>
                    <a:pt x="21600" y="4049"/>
                  </a:lnTo>
                  <a:lnTo>
                    <a:pt x="19492" y="4949"/>
                  </a:lnTo>
                  <a:lnTo>
                    <a:pt x="17912" y="4949"/>
                  </a:lnTo>
                  <a:lnTo>
                    <a:pt x="17385" y="4499"/>
                  </a:lnTo>
                  <a:lnTo>
                    <a:pt x="16858" y="3600"/>
                  </a:lnTo>
                  <a:lnTo>
                    <a:pt x="15278" y="2249"/>
                  </a:lnTo>
                  <a:lnTo>
                    <a:pt x="14224" y="1800"/>
                  </a:lnTo>
                  <a:lnTo>
                    <a:pt x="13170" y="1800"/>
                  </a:lnTo>
                  <a:lnTo>
                    <a:pt x="12117" y="1349"/>
                  </a:lnTo>
                  <a:lnTo>
                    <a:pt x="10536" y="1800"/>
                  </a:lnTo>
                  <a:lnTo>
                    <a:pt x="9482" y="2249"/>
                  </a:lnTo>
                  <a:lnTo>
                    <a:pt x="7902" y="3150"/>
                  </a:lnTo>
                  <a:lnTo>
                    <a:pt x="6848" y="3600"/>
                  </a:lnTo>
                  <a:lnTo>
                    <a:pt x="6321" y="4049"/>
                  </a:lnTo>
                  <a:lnTo>
                    <a:pt x="5795" y="4949"/>
                  </a:lnTo>
                  <a:lnTo>
                    <a:pt x="5795" y="6750"/>
                  </a:lnTo>
                  <a:lnTo>
                    <a:pt x="5268" y="7650"/>
                  </a:lnTo>
                  <a:lnTo>
                    <a:pt x="5268" y="8550"/>
                  </a:lnTo>
                  <a:lnTo>
                    <a:pt x="6321" y="8550"/>
                  </a:lnTo>
                  <a:lnTo>
                    <a:pt x="7375" y="8099"/>
                  </a:lnTo>
                  <a:lnTo>
                    <a:pt x="10536" y="8099"/>
                  </a:lnTo>
                  <a:lnTo>
                    <a:pt x="11590" y="7200"/>
                  </a:lnTo>
                  <a:lnTo>
                    <a:pt x="11590" y="6750"/>
                  </a:lnTo>
                  <a:lnTo>
                    <a:pt x="12643" y="6300"/>
                  </a:lnTo>
                  <a:lnTo>
                    <a:pt x="14224" y="6300"/>
                  </a:lnTo>
                  <a:lnTo>
                    <a:pt x="14224" y="8099"/>
                  </a:lnTo>
                  <a:lnTo>
                    <a:pt x="13697" y="8550"/>
                  </a:lnTo>
                  <a:lnTo>
                    <a:pt x="13170" y="8550"/>
                  </a:lnTo>
                  <a:lnTo>
                    <a:pt x="12117" y="8999"/>
                  </a:lnTo>
                  <a:lnTo>
                    <a:pt x="11063" y="8999"/>
                  </a:lnTo>
                  <a:lnTo>
                    <a:pt x="10009" y="9450"/>
                  </a:lnTo>
                  <a:lnTo>
                    <a:pt x="9482" y="9899"/>
                  </a:lnTo>
                  <a:lnTo>
                    <a:pt x="8429" y="9899"/>
                  </a:lnTo>
                  <a:lnTo>
                    <a:pt x="8429" y="10350"/>
                  </a:lnTo>
                  <a:lnTo>
                    <a:pt x="7902" y="10800"/>
                  </a:lnTo>
                  <a:lnTo>
                    <a:pt x="8429" y="11250"/>
                  </a:lnTo>
                  <a:lnTo>
                    <a:pt x="10536" y="12149"/>
                  </a:lnTo>
                  <a:lnTo>
                    <a:pt x="12117" y="14850"/>
                  </a:lnTo>
                  <a:lnTo>
                    <a:pt x="12117" y="15749"/>
                  </a:lnTo>
                  <a:lnTo>
                    <a:pt x="15278" y="17100"/>
                  </a:lnTo>
                  <a:lnTo>
                    <a:pt x="16331" y="20250"/>
                  </a:lnTo>
                  <a:lnTo>
                    <a:pt x="12117" y="20700"/>
                  </a:lnTo>
                  <a:lnTo>
                    <a:pt x="10009" y="21600"/>
                  </a:lnTo>
                  <a:lnTo>
                    <a:pt x="8956" y="17999"/>
                  </a:lnTo>
                  <a:lnTo>
                    <a:pt x="8956" y="14400"/>
                  </a:lnTo>
                  <a:lnTo>
                    <a:pt x="7375" y="13050"/>
                  </a:lnTo>
                  <a:lnTo>
                    <a:pt x="6321" y="13050"/>
                  </a:lnTo>
                  <a:lnTo>
                    <a:pt x="6321" y="17550"/>
                  </a:lnTo>
                  <a:lnTo>
                    <a:pt x="4214" y="197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3" name="AutoShape 208">
              <a:extLst>
                <a:ext uri="{FF2B5EF4-FFF2-40B4-BE49-F238E27FC236}">
                  <a16:creationId xmlns:a16="http://schemas.microsoft.com/office/drawing/2014/main" id="{C0BB0FFD-66A9-4BA9-9D43-4FE0599672A8}"/>
                </a:ext>
              </a:extLst>
            </p:cNvPr>
            <p:cNvSpPr>
              <a:spLocks/>
            </p:cNvSpPr>
            <p:nvPr/>
          </p:nvSpPr>
          <p:spPr bwMode="auto">
            <a:xfrm>
              <a:off x="10037726" y="4200180"/>
              <a:ext cx="219658" cy="221776"/>
            </a:xfrm>
            <a:custGeom>
              <a:avLst/>
              <a:gdLst>
                <a:gd name="T0" fmla="*/ 76821 w 21600"/>
                <a:gd name="T1" fmla="*/ 77519 h 21600"/>
                <a:gd name="T2" fmla="*/ 76821 w 21600"/>
                <a:gd name="T3" fmla="*/ 77519 h 21600"/>
                <a:gd name="T4" fmla="*/ 76821 w 21600"/>
                <a:gd name="T5" fmla="*/ 77519 h 21600"/>
                <a:gd name="T6" fmla="*/ 76821 w 21600"/>
                <a:gd name="T7" fmla="*/ 77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317" y="291"/>
                  </a:lnTo>
                  <a:lnTo>
                    <a:pt x="635" y="291"/>
                  </a:lnTo>
                  <a:lnTo>
                    <a:pt x="1270" y="583"/>
                  </a:lnTo>
                  <a:lnTo>
                    <a:pt x="1905" y="583"/>
                  </a:lnTo>
                  <a:lnTo>
                    <a:pt x="2858" y="291"/>
                  </a:lnTo>
                  <a:lnTo>
                    <a:pt x="3176" y="291"/>
                  </a:lnTo>
                  <a:lnTo>
                    <a:pt x="3811" y="0"/>
                  </a:lnTo>
                  <a:lnTo>
                    <a:pt x="5082" y="583"/>
                  </a:lnTo>
                  <a:lnTo>
                    <a:pt x="5717" y="1167"/>
                  </a:lnTo>
                  <a:lnTo>
                    <a:pt x="6035" y="2043"/>
                  </a:lnTo>
                  <a:lnTo>
                    <a:pt x="6670" y="2627"/>
                  </a:lnTo>
                  <a:lnTo>
                    <a:pt x="6670" y="2918"/>
                  </a:lnTo>
                  <a:lnTo>
                    <a:pt x="10482" y="6129"/>
                  </a:lnTo>
                  <a:lnTo>
                    <a:pt x="10800" y="5837"/>
                  </a:lnTo>
                  <a:lnTo>
                    <a:pt x="11435" y="6129"/>
                  </a:lnTo>
                  <a:lnTo>
                    <a:pt x="13023" y="7297"/>
                  </a:lnTo>
                  <a:lnTo>
                    <a:pt x="14611" y="8756"/>
                  </a:lnTo>
                  <a:lnTo>
                    <a:pt x="16517" y="9924"/>
                  </a:lnTo>
                  <a:lnTo>
                    <a:pt x="17470" y="10800"/>
                  </a:lnTo>
                  <a:lnTo>
                    <a:pt x="16835" y="10800"/>
                  </a:lnTo>
                  <a:lnTo>
                    <a:pt x="16517" y="11091"/>
                  </a:lnTo>
                  <a:lnTo>
                    <a:pt x="16199" y="11091"/>
                  </a:lnTo>
                  <a:lnTo>
                    <a:pt x="16517" y="11383"/>
                  </a:lnTo>
                  <a:lnTo>
                    <a:pt x="16835" y="11967"/>
                  </a:lnTo>
                  <a:lnTo>
                    <a:pt x="18105" y="12843"/>
                  </a:lnTo>
                  <a:lnTo>
                    <a:pt x="18105" y="14594"/>
                  </a:lnTo>
                  <a:lnTo>
                    <a:pt x="20011" y="14594"/>
                  </a:lnTo>
                  <a:lnTo>
                    <a:pt x="20647" y="15178"/>
                  </a:lnTo>
                  <a:lnTo>
                    <a:pt x="21600" y="16929"/>
                  </a:lnTo>
                  <a:lnTo>
                    <a:pt x="21282" y="16929"/>
                  </a:lnTo>
                  <a:lnTo>
                    <a:pt x="21282" y="18097"/>
                  </a:lnTo>
                  <a:lnTo>
                    <a:pt x="21600" y="18681"/>
                  </a:lnTo>
                  <a:lnTo>
                    <a:pt x="21600" y="20432"/>
                  </a:lnTo>
                  <a:lnTo>
                    <a:pt x="21282" y="21016"/>
                  </a:lnTo>
                  <a:lnTo>
                    <a:pt x="20964" y="21308"/>
                  </a:lnTo>
                  <a:lnTo>
                    <a:pt x="20329" y="21600"/>
                  </a:lnTo>
                  <a:lnTo>
                    <a:pt x="19376" y="21600"/>
                  </a:lnTo>
                  <a:lnTo>
                    <a:pt x="16199" y="20724"/>
                  </a:lnTo>
                  <a:lnTo>
                    <a:pt x="15882" y="20140"/>
                  </a:lnTo>
                  <a:lnTo>
                    <a:pt x="14611" y="18681"/>
                  </a:lnTo>
                  <a:lnTo>
                    <a:pt x="13023" y="16929"/>
                  </a:lnTo>
                  <a:lnTo>
                    <a:pt x="9847" y="12843"/>
                  </a:lnTo>
                  <a:lnTo>
                    <a:pt x="8894" y="11383"/>
                  </a:lnTo>
                  <a:lnTo>
                    <a:pt x="8258" y="9924"/>
                  </a:lnTo>
                  <a:lnTo>
                    <a:pt x="6988" y="9048"/>
                  </a:lnTo>
                  <a:lnTo>
                    <a:pt x="6988" y="8756"/>
                  </a:lnTo>
                  <a:lnTo>
                    <a:pt x="6670" y="8464"/>
                  </a:lnTo>
                  <a:lnTo>
                    <a:pt x="6035" y="7297"/>
                  </a:lnTo>
                  <a:lnTo>
                    <a:pt x="5399" y="6713"/>
                  </a:lnTo>
                  <a:lnTo>
                    <a:pt x="5082" y="6129"/>
                  </a:lnTo>
                  <a:lnTo>
                    <a:pt x="2223" y="2627"/>
                  </a:lnTo>
                  <a:lnTo>
                    <a:pt x="1905" y="2335"/>
                  </a:lnTo>
                  <a:lnTo>
                    <a:pt x="1270" y="2043"/>
                  </a:lnTo>
                  <a:lnTo>
                    <a:pt x="0" y="875"/>
                  </a:lnTo>
                  <a:lnTo>
                    <a:pt x="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4" name="AutoShape 209">
              <a:extLst>
                <a:ext uri="{FF2B5EF4-FFF2-40B4-BE49-F238E27FC236}">
                  <a16:creationId xmlns:a16="http://schemas.microsoft.com/office/drawing/2014/main" id="{2DF0027C-87CB-4278-A587-B8D59385742B}"/>
                </a:ext>
              </a:extLst>
            </p:cNvPr>
            <p:cNvSpPr>
              <a:spLocks/>
            </p:cNvSpPr>
            <p:nvPr/>
          </p:nvSpPr>
          <p:spPr bwMode="auto">
            <a:xfrm>
              <a:off x="10251526" y="4427948"/>
              <a:ext cx="187443" cy="47952"/>
            </a:xfrm>
            <a:custGeom>
              <a:avLst/>
              <a:gdLst>
                <a:gd name="T0" fmla="*/ 65555 w 21600"/>
                <a:gd name="T1" fmla="*/ 16761 h 21600"/>
                <a:gd name="T2" fmla="*/ 65555 w 21600"/>
                <a:gd name="T3" fmla="*/ 16761 h 21600"/>
                <a:gd name="T4" fmla="*/ 65555 w 21600"/>
                <a:gd name="T5" fmla="*/ 16761 h 21600"/>
                <a:gd name="T6" fmla="*/ 65555 w 21600"/>
                <a:gd name="T7" fmla="*/ 1676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310" y="14849"/>
                  </a:moveTo>
                  <a:lnTo>
                    <a:pt x="4096" y="14849"/>
                  </a:lnTo>
                  <a:lnTo>
                    <a:pt x="0" y="6749"/>
                  </a:lnTo>
                  <a:lnTo>
                    <a:pt x="372" y="2699"/>
                  </a:lnTo>
                  <a:lnTo>
                    <a:pt x="1862" y="0"/>
                  </a:lnTo>
                  <a:lnTo>
                    <a:pt x="4841" y="0"/>
                  </a:lnTo>
                  <a:lnTo>
                    <a:pt x="10427" y="5399"/>
                  </a:lnTo>
                  <a:lnTo>
                    <a:pt x="10800" y="5399"/>
                  </a:lnTo>
                  <a:lnTo>
                    <a:pt x="11544" y="4049"/>
                  </a:lnTo>
                  <a:lnTo>
                    <a:pt x="14896" y="4049"/>
                  </a:lnTo>
                  <a:lnTo>
                    <a:pt x="15641" y="5399"/>
                  </a:lnTo>
                  <a:lnTo>
                    <a:pt x="16758" y="8099"/>
                  </a:lnTo>
                  <a:lnTo>
                    <a:pt x="20110" y="12149"/>
                  </a:lnTo>
                  <a:lnTo>
                    <a:pt x="20482" y="13499"/>
                  </a:lnTo>
                  <a:lnTo>
                    <a:pt x="20855" y="13499"/>
                  </a:lnTo>
                  <a:lnTo>
                    <a:pt x="21227" y="14849"/>
                  </a:lnTo>
                  <a:lnTo>
                    <a:pt x="21227" y="16199"/>
                  </a:lnTo>
                  <a:lnTo>
                    <a:pt x="21600" y="18900"/>
                  </a:lnTo>
                  <a:lnTo>
                    <a:pt x="21227" y="20249"/>
                  </a:lnTo>
                  <a:lnTo>
                    <a:pt x="21227" y="21600"/>
                  </a:lnTo>
                  <a:lnTo>
                    <a:pt x="18620" y="21600"/>
                  </a:lnTo>
                  <a:lnTo>
                    <a:pt x="16386" y="20249"/>
                  </a:lnTo>
                  <a:lnTo>
                    <a:pt x="14151" y="20249"/>
                  </a:lnTo>
                  <a:lnTo>
                    <a:pt x="13406" y="18900"/>
                  </a:lnTo>
                  <a:lnTo>
                    <a:pt x="9310" y="1484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5" name="AutoShape 210">
              <a:extLst>
                <a:ext uri="{FF2B5EF4-FFF2-40B4-BE49-F238E27FC236}">
                  <a16:creationId xmlns:a16="http://schemas.microsoft.com/office/drawing/2014/main" id="{8B692C12-FCAA-43BE-9FA7-F783216F0F1C}"/>
                </a:ext>
              </a:extLst>
            </p:cNvPr>
            <p:cNvSpPr>
              <a:spLocks/>
            </p:cNvSpPr>
            <p:nvPr/>
          </p:nvSpPr>
          <p:spPr bwMode="auto">
            <a:xfrm>
              <a:off x="9091735" y="3088314"/>
              <a:ext cx="839023" cy="371622"/>
            </a:xfrm>
            <a:custGeom>
              <a:avLst/>
              <a:gdLst>
                <a:gd name="T0" fmla="*/ 293432 w 21228"/>
                <a:gd name="T1" fmla="*/ 129896 h 21600"/>
                <a:gd name="T2" fmla="*/ 293432 w 21228"/>
                <a:gd name="T3" fmla="*/ 129896 h 21600"/>
                <a:gd name="T4" fmla="*/ 293432 w 21228"/>
                <a:gd name="T5" fmla="*/ 129896 h 21600"/>
                <a:gd name="T6" fmla="*/ 293432 w 21228"/>
                <a:gd name="T7" fmla="*/ 12989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228" h="21600">
                  <a:moveTo>
                    <a:pt x="977" y="9884"/>
                  </a:moveTo>
                  <a:lnTo>
                    <a:pt x="601" y="8237"/>
                  </a:lnTo>
                  <a:lnTo>
                    <a:pt x="0" y="7138"/>
                  </a:lnTo>
                  <a:lnTo>
                    <a:pt x="977" y="6223"/>
                  </a:lnTo>
                  <a:lnTo>
                    <a:pt x="1503" y="4942"/>
                  </a:lnTo>
                  <a:lnTo>
                    <a:pt x="2180" y="5857"/>
                  </a:lnTo>
                  <a:lnTo>
                    <a:pt x="4285" y="4393"/>
                  </a:lnTo>
                  <a:lnTo>
                    <a:pt x="5262" y="4942"/>
                  </a:lnTo>
                  <a:lnTo>
                    <a:pt x="6615" y="4942"/>
                  </a:lnTo>
                  <a:lnTo>
                    <a:pt x="7217" y="4393"/>
                  </a:lnTo>
                  <a:lnTo>
                    <a:pt x="7818" y="2196"/>
                  </a:lnTo>
                  <a:lnTo>
                    <a:pt x="9021" y="2196"/>
                  </a:lnTo>
                  <a:lnTo>
                    <a:pt x="9773" y="0"/>
                  </a:lnTo>
                  <a:lnTo>
                    <a:pt x="10901" y="0"/>
                  </a:lnTo>
                  <a:lnTo>
                    <a:pt x="12404" y="1464"/>
                  </a:lnTo>
                  <a:lnTo>
                    <a:pt x="13908" y="1464"/>
                  </a:lnTo>
                  <a:lnTo>
                    <a:pt x="14735" y="0"/>
                  </a:lnTo>
                  <a:lnTo>
                    <a:pt x="15186" y="0"/>
                  </a:lnTo>
                  <a:lnTo>
                    <a:pt x="15336" y="1830"/>
                  </a:lnTo>
                  <a:lnTo>
                    <a:pt x="16915" y="4393"/>
                  </a:lnTo>
                  <a:lnTo>
                    <a:pt x="18343" y="5125"/>
                  </a:lnTo>
                  <a:lnTo>
                    <a:pt x="19997" y="6040"/>
                  </a:lnTo>
                  <a:lnTo>
                    <a:pt x="20975" y="6040"/>
                  </a:lnTo>
                  <a:cubicBezTo>
                    <a:pt x="21599" y="6328"/>
                    <a:pt x="20874" y="7138"/>
                    <a:pt x="20824" y="7688"/>
                  </a:cubicBezTo>
                  <a:lnTo>
                    <a:pt x="20749" y="9335"/>
                  </a:lnTo>
                  <a:lnTo>
                    <a:pt x="20448" y="10067"/>
                  </a:lnTo>
                  <a:lnTo>
                    <a:pt x="19772" y="9152"/>
                  </a:lnTo>
                  <a:lnTo>
                    <a:pt x="19546" y="10067"/>
                  </a:lnTo>
                  <a:cubicBezTo>
                    <a:pt x="19626" y="11226"/>
                    <a:pt x="19469" y="11166"/>
                    <a:pt x="19697" y="11166"/>
                  </a:cubicBezTo>
                  <a:lnTo>
                    <a:pt x="19621" y="12264"/>
                  </a:lnTo>
                  <a:lnTo>
                    <a:pt x="18870" y="12264"/>
                  </a:lnTo>
                  <a:lnTo>
                    <a:pt x="18870" y="13362"/>
                  </a:lnTo>
                  <a:lnTo>
                    <a:pt x="19246" y="15742"/>
                  </a:lnTo>
                  <a:lnTo>
                    <a:pt x="19170" y="17572"/>
                  </a:lnTo>
                  <a:lnTo>
                    <a:pt x="17592" y="19586"/>
                  </a:lnTo>
                  <a:lnTo>
                    <a:pt x="16614" y="20501"/>
                  </a:lnTo>
                  <a:lnTo>
                    <a:pt x="16238" y="21599"/>
                  </a:lnTo>
                  <a:lnTo>
                    <a:pt x="15712" y="21599"/>
                  </a:lnTo>
                  <a:lnTo>
                    <a:pt x="15261" y="21050"/>
                  </a:lnTo>
                  <a:lnTo>
                    <a:pt x="15487" y="18671"/>
                  </a:lnTo>
                  <a:cubicBezTo>
                    <a:pt x="16183" y="17352"/>
                    <a:pt x="15877" y="17389"/>
                    <a:pt x="16238" y="17389"/>
                  </a:cubicBezTo>
                  <a:lnTo>
                    <a:pt x="15712" y="15376"/>
                  </a:lnTo>
                  <a:cubicBezTo>
                    <a:pt x="15313" y="14987"/>
                    <a:pt x="15471" y="15010"/>
                    <a:pt x="15261" y="15010"/>
                  </a:cubicBezTo>
                  <a:lnTo>
                    <a:pt x="14509" y="15193"/>
                  </a:lnTo>
                  <a:lnTo>
                    <a:pt x="12855" y="15193"/>
                  </a:lnTo>
                  <a:cubicBezTo>
                    <a:pt x="11327" y="15379"/>
                    <a:pt x="11853" y="15376"/>
                    <a:pt x="11276" y="15376"/>
                  </a:cubicBezTo>
                  <a:lnTo>
                    <a:pt x="9472" y="14277"/>
                  </a:lnTo>
                  <a:lnTo>
                    <a:pt x="8269" y="12996"/>
                  </a:lnTo>
                  <a:lnTo>
                    <a:pt x="8044" y="12996"/>
                  </a:lnTo>
                  <a:lnTo>
                    <a:pt x="7517" y="10800"/>
                  </a:lnTo>
                  <a:lnTo>
                    <a:pt x="7292" y="10433"/>
                  </a:lnTo>
                  <a:lnTo>
                    <a:pt x="6766" y="11715"/>
                  </a:lnTo>
                  <a:cubicBezTo>
                    <a:pt x="6282" y="13089"/>
                    <a:pt x="6315" y="12434"/>
                    <a:pt x="6315" y="13362"/>
                  </a:cubicBezTo>
                  <a:lnTo>
                    <a:pt x="6164" y="13728"/>
                  </a:lnTo>
                  <a:lnTo>
                    <a:pt x="5864" y="13362"/>
                  </a:lnTo>
                  <a:lnTo>
                    <a:pt x="5488" y="14277"/>
                  </a:lnTo>
                  <a:lnTo>
                    <a:pt x="5563" y="16108"/>
                  </a:lnTo>
                  <a:lnTo>
                    <a:pt x="5563" y="17023"/>
                  </a:lnTo>
                  <a:lnTo>
                    <a:pt x="4510" y="17389"/>
                  </a:lnTo>
                  <a:lnTo>
                    <a:pt x="3984" y="17389"/>
                  </a:lnTo>
                  <a:lnTo>
                    <a:pt x="1707" y="17455"/>
                  </a:lnTo>
                  <a:cubicBezTo>
                    <a:pt x="1362" y="17384"/>
                    <a:pt x="1099" y="15605"/>
                    <a:pt x="1166" y="15134"/>
                  </a:cubicBezTo>
                  <a:cubicBezTo>
                    <a:pt x="1233" y="14662"/>
                    <a:pt x="1554" y="14282"/>
                    <a:pt x="2111" y="14628"/>
                  </a:cubicBezTo>
                  <a:cubicBezTo>
                    <a:pt x="2485" y="14189"/>
                    <a:pt x="2749" y="13196"/>
                    <a:pt x="2608" y="12502"/>
                  </a:cubicBezTo>
                  <a:cubicBezTo>
                    <a:pt x="2467" y="11808"/>
                    <a:pt x="1669" y="10903"/>
                    <a:pt x="1264" y="10466"/>
                  </a:cubicBezTo>
                  <a:lnTo>
                    <a:pt x="977" y="9884"/>
                  </a:lnTo>
                  <a:close/>
                </a:path>
              </a:pathLst>
            </a:custGeom>
            <a:grpFill/>
            <a:ln w="3175"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6" name="AutoShape 211">
              <a:extLst>
                <a:ext uri="{FF2B5EF4-FFF2-40B4-BE49-F238E27FC236}">
                  <a16:creationId xmlns:a16="http://schemas.microsoft.com/office/drawing/2014/main" id="{5DC9BFBA-FB66-46D8-817C-EC0629D5A541}"/>
                </a:ext>
              </a:extLst>
            </p:cNvPr>
            <p:cNvSpPr>
              <a:spLocks/>
            </p:cNvSpPr>
            <p:nvPr/>
          </p:nvSpPr>
          <p:spPr bwMode="auto">
            <a:xfrm>
              <a:off x="9898609" y="3157243"/>
              <a:ext cx="702906" cy="266730"/>
            </a:xfrm>
            <a:custGeom>
              <a:avLst/>
              <a:gdLst>
                <a:gd name="T0" fmla="*/ 245828 w 21600"/>
                <a:gd name="T1" fmla="*/ 93232 h 21600"/>
                <a:gd name="T2" fmla="*/ 245828 w 21600"/>
                <a:gd name="T3" fmla="*/ 93232 h 21600"/>
                <a:gd name="T4" fmla="*/ 245828 w 21600"/>
                <a:gd name="T5" fmla="*/ 93232 h 21600"/>
                <a:gd name="T6" fmla="*/ 245828 w 21600"/>
                <a:gd name="T7" fmla="*/ 932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5" y="3972"/>
                  </a:moveTo>
                  <a:lnTo>
                    <a:pt x="1337" y="2482"/>
                  </a:lnTo>
                  <a:lnTo>
                    <a:pt x="1337" y="2234"/>
                  </a:lnTo>
                  <a:lnTo>
                    <a:pt x="1645" y="1489"/>
                  </a:lnTo>
                  <a:lnTo>
                    <a:pt x="1851" y="1241"/>
                  </a:lnTo>
                  <a:lnTo>
                    <a:pt x="2057" y="1241"/>
                  </a:lnTo>
                  <a:lnTo>
                    <a:pt x="2880" y="1737"/>
                  </a:lnTo>
                  <a:lnTo>
                    <a:pt x="3497" y="1737"/>
                  </a:lnTo>
                  <a:lnTo>
                    <a:pt x="4011" y="2234"/>
                  </a:lnTo>
                  <a:lnTo>
                    <a:pt x="4525" y="2979"/>
                  </a:lnTo>
                  <a:lnTo>
                    <a:pt x="5451" y="5213"/>
                  </a:lnTo>
                  <a:lnTo>
                    <a:pt x="5554" y="4965"/>
                  </a:lnTo>
                  <a:lnTo>
                    <a:pt x="5760" y="4965"/>
                  </a:lnTo>
                  <a:lnTo>
                    <a:pt x="5862" y="4468"/>
                  </a:lnTo>
                  <a:lnTo>
                    <a:pt x="6068" y="4220"/>
                  </a:lnTo>
                  <a:lnTo>
                    <a:pt x="6171" y="3475"/>
                  </a:lnTo>
                  <a:lnTo>
                    <a:pt x="6171" y="2731"/>
                  </a:lnTo>
                  <a:lnTo>
                    <a:pt x="6274" y="2482"/>
                  </a:lnTo>
                  <a:lnTo>
                    <a:pt x="6479" y="2234"/>
                  </a:lnTo>
                  <a:lnTo>
                    <a:pt x="6788" y="2234"/>
                  </a:lnTo>
                  <a:lnTo>
                    <a:pt x="7405" y="744"/>
                  </a:lnTo>
                  <a:lnTo>
                    <a:pt x="7919" y="0"/>
                  </a:lnTo>
                  <a:lnTo>
                    <a:pt x="8537" y="0"/>
                  </a:lnTo>
                  <a:lnTo>
                    <a:pt x="9154" y="496"/>
                  </a:lnTo>
                  <a:lnTo>
                    <a:pt x="9771" y="496"/>
                  </a:lnTo>
                  <a:lnTo>
                    <a:pt x="10285" y="248"/>
                  </a:lnTo>
                  <a:lnTo>
                    <a:pt x="11108" y="496"/>
                  </a:lnTo>
                  <a:lnTo>
                    <a:pt x="12034" y="1489"/>
                  </a:lnTo>
                  <a:lnTo>
                    <a:pt x="13062" y="2979"/>
                  </a:lnTo>
                  <a:lnTo>
                    <a:pt x="13165" y="2979"/>
                  </a:lnTo>
                  <a:lnTo>
                    <a:pt x="13474" y="3227"/>
                  </a:lnTo>
                  <a:lnTo>
                    <a:pt x="14091" y="3227"/>
                  </a:lnTo>
                  <a:lnTo>
                    <a:pt x="15017" y="2731"/>
                  </a:lnTo>
                  <a:lnTo>
                    <a:pt x="15634" y="2234"/>
                  </a:lnTo>
                  <a:lnTo>
                    <a:pt x="16045" y="1737"/>
                  </a:lnTo>
                  <a:lnTo>
                    <a:pt x="16354" y="1241"/>
                  </a:lnTo>
                  <a:lnTo>
                    <a:pt x="16457" y="744"/>
                  </a:lnTo>
                  <a:lnTo>
                    <a:pt x="16559" y="496"/>
                  </a:lnTo>
                  <a:lnTo>
                    <a:pt x="16559" y="248"/>
                  </a:lnTo>
                  <a:lnTo>
                    <a:pt x="16971" y="248"/>
                  </a:lnTo>
                  <a:lnTo>
                    <a:pt x="17588" y="744"/>
                  </a:lnTo>
                  <a:lnTo>
                    <a:pt x="18308" y="1737"/>
                  </a:lnTo>
                  <a:lnTo>
                    <a:pt x="19439" y="2731"/>
                  </a:lnTo>
                  <a:lnTo>
                    <a:pt x="19131" y="7448"/>
                  </a:lnTo>
                  <a:lnTo>
                    <a:pt x="20777" y="7448"/>
                  </a:lnTo>
                  <a:lnTo>
                    <a:pt x="21394" y="8193"/>
                  </a:lnTo>
                  <a:lnTo>
                    <a:pt x="21497" y="8441"/>
                  </a:lnTo>
                  <a:lnTo>
                    <a:pt x="21599" y="8937"/>
                  </a:lnTo>
                  <a:lnTo>
                    <a:pt x="21599" y="9434"/>
                  </a:lnTo>
                  <a:lnTo>
                    <a:pt x="21291" y="9682"/>
                  </a:lnTo>
                  <a:lnTo>
                    <a:pt x="21085" y="10179"/>
                  </a:lnTo>
                  <a:lnTo>
                    <a:pt x="20468" y="10675"/>
                  </a:lnTo>
                  <a:lnTo>
                    <a:pt x="20057" y="10924"/>
                  </a:lnTo>
                  <a:lnTo>
                    <a:pt x="19645" y="10924"/>
                  </a:lnTo>
                  <a:lnTo>
                    <a:pt x="18822" y="11917"/>
                  </a:lnTo>
                  <a:lnTo>
                    <a:pt x="18514" y="12413"/>
                  </a:lnTo>
                  <a:lnTo>
                    <a:pt x="18514" y="13158"/>
                  </a:lnTo>
                  <a:lnTo>
                    <a:pt x="18411" y="13903"/>
                  </a:lnTo>
                  <a:lnTo>
                    <a:pt x="18411" y="14400"/>
                  </a:lnTo>
                  <a:lnTo>
                    <a:pt x="18205" y="14896"/>
                  </a:lnTo>
                  <a:lnTo>
                    <a:pt x="17999" y="15641"/>
                  </a:lnTo>
                  <a:lnTo>
                    <a:pt x="17691" y="15889"/>
                  </a:lnTo>
                  <a:lnTo>
                    <a:pt x="17382" y="16386"/>
                  </a:lnTo>
                  <a:lnTo>
                    <a:pt x="16559" y="16882"/>
                  </a:lnTo>
                  <a:lnTo>
                    <a:pt x="15531" y="17379"/>
                  </a:lnTo>
                  <a:lnTo>
                    <a:pt x="14399" y="17875"/>
                  </a:lnTo>
                  <a:lnTo>
                    <a:pt x="13474" y="18372"/>
                  </a:lnTo>
                  <a:lnTo>
                    <a:pt x="12239" y="19117"/>
                  </a:lnTo>
                  <a:lnTo>
                    <a:pt x="11931" y="19613"/>
                  </a:lnTo>
                  <a:lnTo>
                    <a:pt x="11211" y="20606"/>
                  </a:lnTo>
                  <a:lnTo>
                    <a:pt x="10491" y="21351"/>
                  </a:lnTo>
                  <a:lnTo>
                    <a:pt x="9565" y="21599"/>
                  </a:lnTo>
                  <a:lnTo>
                    <a:pt x="9051" y="21351"/>
                  </a:lnTo>
                  <a:lnTo>
                    <a:pt x="8742" y="20606"/>
                  </a:lnTo>
                  <a:lnTo>
                    <a:pt x="8331" y="20110"/>
                  </a:lnTo>
                  <a:lnTo>
                    <a:pt x="8022" y="19862"/>
                  </a:lnTo>
                  <a:lnTo>
                    <a:pt x="7405" y="19862"/>
                  </a:lnTo>
                  <a:lnTo>
                    <a:pt x="6788" y="20110"/>
                  </a:lnTo>
                  <a:lnTo>
                    <a:pt x="5245" y="20110"/>
                  </a:lnTo>
                  <a:lnTo>
                    <a:pt x="4525" y="19862"/>
                  </a:lnTo>
                  <a:lnTo>
                    <a:pt x="4114" y="19365"/>
                  </a:lnTo>
                  <a:lnTo>
                    <a:pt x="3908" y="18372"/>
                  </a:lnTo>
                  <a:lnTo>
                    <a:pt x="3908" y="16634"/>
                  </a:lnTo>
                  <a:lnTo>
                    <a:pt x="3702" y="14896"/>
                  </a:lnTo>
                  <a:lnTo>
                    <a:pt x="3394" y="13406"/>
                  </a:lnTo>
                  <a:lnTo>
                    <a:pt x="2880" y="12413"/>
                  </a:lnTo>
                  <a:lnTo>
                    <a:pt x="2262" y="11668"/>
                  </a:lnTo>
                  <a:lnTo>
                    <a:pt x="1542" y="10924"/>
                  </a:lnTo>
                  <a:lnTo>
                    <a:pt x="822" y="9682"/>
                  </a:lnTo>
                  <a:lnTo>
                    <a:pt x="308" y="8193"/>
                  </a:lnTo>
                  <a:lnTo>
                    <a:pt x="0" y="6206"/>
                  </a:lnTo>
                  <a:lnTo>
                    <a:pt x="205" y="3972"/>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7" name="AutoShape 213">
              <a:extLst>
                <a:ext uri="{FF2B5EF4-FFF2-40B4-BE49-F238E27FC236}">
                  <a16:creationId xmlns:a16="http://schemas.microsoft.com/office/drawing/2014/main" id="{F540B898-9D6E-400F-96A2-2DC6B2194B9F}"/>
                </a:ext>
              </a:extLst>
            </p:cNvPr>
            <p:cNvSpPr>
              <a:spLocks/>
            </p:cNvSpPr>
            <p:nvPr/>
          </p:nvSpPr>
          <p:spPr bwMode="auto">
            <a:xfrm>
              <a:off x="11055403" y="5246123"/>
              <a:ext cx="93721" cy="83915"/>
            </a:xfrm>
            <a:custGeom>
              <a:avLst/>
              <a:gdLst>
                <a:gd name="T0" fmla="*/ 32777 w 21600"/>
                <a:gd name="T1" fmla="*/ 29332 h 21600"/>
                <a:gd name="T2" fmla="*/ 32777 w 21600"/>
                <a:gd name="T3" fmla="*/ 29332 h 21600"/>
                <a:gd name="T4" fmla="*/ 32777 w 21600"/>
                <a:gd name="T5" fmla="*/ 29332 h 21600"/>
                <a:gd name="T6" fmla="*/ 32777 w 21600"/>
                <a:gd name="T7" fmla="*/ 293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724" y="771"/>
                  </a:moveTo>
                  <a:lnTo>
                    <a:pt x="2234" y="771"/>
                  </a:lnTo>
                  <a:lnTo>
                    <a:pt x="0" y="3085"/>
                  </a:lnTo>
                  <a:lnTo>
                    <a:pt x="0" y="5400"/>
                  </a:lnTo>
                  <a:lnTo>
                    <a:pt x="2234" y="11571"/>
                  </a:lnTo>
                  <a:lnTo>
                    <a:pt x="2979" y="12342"/>
                  </a:lnTo>
                  <a:lnTo>
                    <a:pt x="3724" y="13885"/>
                  </a:lnTo>
                  <a:lnTo>
                    <a:pt x="5213" y="15428"/>
                  </a:lnTo>
                  <a:lnTo>
                    <a:pt x="5213" y="16971"/>
                  </a:lnTo>
                  <a:lnTo>
                    <a:pt x="6703" y="17742"/>
                  </a:lnTo>
                  <a:lnTo>
                    <a:pt x="8193" y="19285"/>
                  </a:lnTo>
                  <a:lnTo>
                    <a:pt x="9682" y="20057"/>
                  </a:lnTo>
                  <a:lnTo>
                    <a:pt x="11917" y="20828"/>
                  </a:lnTo>
                  <a:lnTo>
                    <a:pt x="13406" y="21599"/>
                  </a:lnTo>
                  <a:lnTo>
                    <a:pt x="14896" y="20828"/>
                  </a:lnTo>
                  <a:lnTo>
                    <a:pt x="15641" y="20057"/>
                  </a:lnTo>
                  <a:lnTo>
                    <a:pt x="17131" y="19285"/>
                  </a:lnTo>
                  <a:lnTo>
                    <a:pt x="18620" y="16971"/>
                  </a:lnTo>
                  <a:lnTo>
                    <a:pt x="20110" y="15428"/>
                  </a:lnTo>
                  <a:lnTo>
                    <a:pt x="20855" y="13114"/>
                  </a:lnTo>
                  <a:lnTo>
                    <a:pt x="21599" y="11571"/>
                  </a:lnTo>
                  <a:lnTo>
                    <a:pt x="20855" y="9257"/>
                  </a:lnTo>
                  <a:lnTo>
                    <a:pt x="20855" y="2314"/>
                  </a:lnTo>
                  <a:lnTo>
                    <a:pt x="20110" y="2314"/>
                  </a:lnTo>
                  <a:lnTo>
                    <a:pt x="18620" y="771"/>
                  </a:lnTo>
                  <a:lnTo>
                    <a:pt x="17131" y="0"/>
                  </a:lnTo>
                  <a:lnTo>
                    <a:pt x="14896" y="0"/>
                  </a:lnTo>
                  <a:lnTo>
                    <a:pt x="13406" y="1542"/>
                  </a:lnTo>
                  <a:lnTo>
                    <a:pt x="12662" y="3085"/>
                  </a:lnTo>
                  <a:lnTo>
                    <a:pt x="11917" y="3857"/>
                  </a:lnTo>
                  <a:lnTo>
                    <a:pt x="5958" y="771"/>
                  </a:lnTo>
                  <a:lnTo>
                    <a:pt x="3724" y="771"/>
                  </a:lnTo>
                  <a:close/>
                </a:path>
              </a:pathLst>
            </a:custGeom>
            <a:grpFill/>
            <a:ln w="3175" cap="flat" cmpd="sng">
              <a:noFill/>
              <a:prstDash val="solid"/>
              <a:round/>
              <a:headEnd/>
              <a:tailEnd/>
            </a:ln>
            <a:effec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8" name="AutoShape 214">
              <a:extLst>
                <a:ext uri="{FF2B5EF4-FFF2-40B4-BE49-F238E27FC236}">
                  <a16:creationId xmlns:a16="http://schemas.microsoft.com/office/drawing/2014/main" id="{5E1C63C3-06AF-46E6-A2C3-64298677E81C}"/>
                </a:ext>
              </a:extLst>
            </p:cNvPr>
            <p:cNvSpPr>
              <a:spLocks/>
            </p:cNvSpPr>
            <p:nvPr/>
          </p:nvSpPr>
          <p:spPr bwMode="auto">
            <a:xfrm>
              <a:off x="11143265" y="4365021"/>
              <a:ext cx="112757" cy="80918"/>
            </a:xfrm>
            <a:custGeom>
              <a:avLst/>
              <a:gdLst>
                <a:gd name="T0" fmla="*/ 39435 w 21600"/>
                <a:gd name="T1" fmla="*/ 28284 h 21600"/>
                <a:gd name="T2" fmla="*/ 39435 w 21600"/>
                <a:gd name="T3" fmla="*/ 28284 h 21600"/>
                <a:gd name="T4" fmla="*/ 39435 w 21600"/>
                <a:gd name="T5" fmla="*/ 28284 h 21600"/>
                <a:gd name="T6" fmla="*/ 39435 w 21600"/>
                <a:gd name="T7" fmla="*/ 2828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17" y="17600"/>
                  </a:moveTo>
                  <a:lnTo>
                    <a:pt x="11725" y="10400"/>
                  </a:lnTo>
                  <a:lnTo>
                    <a:pt x="12342" y="8800"/>
                  </a:lnTo>
                  <a:lnTo>
                    <a:pt x="16045" y="3999"/>
                  </a:lnTo>
                  <a:lnTo>
                    <a:pt x="16662" y="1599"/>
                  </a:lnTo>
                  <a:lnTo>
                    <a:pt x="16662" y="0"/>
                  </a:lnTo>
                  <a:lnTo>
                    <a:pt x="19748" y="0"/>
                  </a:lnTo>
                  <a:lnTo>
                    <a:pt x="21599" y="3199"/>
                  </a:lnTo>
                  <a:lnTo>
                    <a:pt x="20982" y="4799"/>
                  </a:lnTo>
                  <a:lnTo>
                    <a:pt x="19748" y="8800"/>
                  </a:lnTo>
                  <a:lnTo>
                    <a:pt x="17280" y="12800"/>
                  </a:lnTo>
                  <a:lnTo>
                    <a:pt x="14194" y="16800"/>
                  </a:lnTo>
                  <a:lnTo>
                    <a:pt x="8640" y="20000"/>
                  </a:lnTo>
                  <a:lnTo>
                    <a:pt x="4937" y="21600"/>
                  </a:lnTo>
                  <a:lnTo>
                    <a:pt x="1851" y="21600"/>
                  </a:lnTo>
                  <a:lnTo>
                    <a:pt x="1234" y="20800"/>
                  </a:lnTo>
                  <a:lnTo>
                    <a:pt x="617" y="20800"/>
                  </a:lnTo>
                  <a:lnTo>
                    <a:pt x="0" y="20000"/>
                  </a:lnTo>
                  <a:lnTo>
                    <a:pt x="0" y="19200"/>
                  </a:lnTo>
                  <a:lnTo>
                    <a:pt x="617" y="1760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89" name="AutoShape 215">
              <a:extLst>
                <a:ext uri="{FF2B5EF4-FFF2-40B4-BE49-F238E27FC236}">
                  <a16:creationId xmlns:a16="http://schemas.microsoft.com/office/drawing/2014/main" id="{A6F2FCF9-8E65-4CDC-867B-2385F022A41D}"/>
                </a:ext>
              </a:extLst>
            </p:cNvPr>
            <p:cNvSpPr>
              <a:spLocks/>
            </p:cNvSpPr>
            <p:nvPr/>
          </p:nvSpPr>
          <p:spPr bwMode="auto">
            <a:xfrm>
              <a:off x="11509354" y="5216153"/>
              <a:ext cx="120080" cy="164834"/>
            </a:xfrm>
            <a:custGeom>
              <a:avLst/>
              <a:gdLst>
                <a:gd name="T0" fmla="*/ 41996 w 21600"/>
                <a:gd name="T1" fmla="*/ 57616 h 21600"/>
                <a:gd name="T2" fmla="*/ 41996 w 21600"/>
                <a:gd name="T3" fmla="*/ 57616 h 21600"/>
                <a:gd name="T4" fmla="*/ 41996 w 21600"/>
                <a:gd name="T5" fmla="*/ 57616 h 21600"/>
                <a:gd name="T6" fmla="*/ 41996 w 21600"/>
                <a:gd name="T7" fmla="*/ 5761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918" y="0"/>
                  </a:moveTo>
                  <a:lnTo>
                    <a:pt x="2335" y="0"/>
                  </a:lnTo>
                  <a:lnTo>
                    <a:pt x="1751" y="392"/>
                  </a:lnTo>
                  <a:lnTo>
                    <a:pt x="583" y="392"/>
                  </a:lnTo>
                  <a:lnTo>
                    <a:pt x="583" y="785"/>
                  </a:lnTo>
                  <a:lnTo>
                    <a:pt x="0" y="1570"/>
                  </a:lnTo>
                  <a:lnTo>
                    <a:pt x="1167" y="3141"/>
                  </a:lnTo>
                  <a:lnTo>
                    <a:pt x="2335" y="3927"/>
                  </a:lnTo>
                  <a:lnTo>
                    <a:pt x="2918" y="5105"/>
                  </a:lnTo>
                  <a:lnTo>
                    <a:pt x="4086" y="5890"/>
                  </a:lnTo>
                  <a:lnTo>
                    <a:pt x="4670" y="6676"/>
                  </a:lnTo>
                  <a:lnTo>
                    <a:pt x="6421" y="7854"/>
                  </a:lnTo>
                  <a:lnTo>
                    <a:pt x="6421" y="10603"/>
                  </a:lnTo>
                  <a:lnTo>
                    <a:pt x="5254" y="14530"/>
                  </a:lnTo>
                  <a:lnTo>
                    <a:pt x="5254" y="15709"/>
                  </a:lnTo>
                  <a:lnTo>
                    <a:pt x="6421" y="16494"/>
                  </a:lnTo>
                  <a:lnTo>
                    <a:pt x="7005" y="17280"/>
                  </a:lnTo>
                  <a:lnTo>
                    <a:pt x="8172" y="18065"/>
                  </a:lnTo>
                  <a:lnTo>
                    <a:pt x="8756" y="18850"/>
                  </a:lnTo>
                  <a:lnTo>
                    <a:pt x="9340" y="20029"/>
                  </a:lnTo>
                  <a:lnTo>
                    <a:pt x="10508" y="21599"/>
                  </a:lnTo>
                  <a:lnTo>
                    <a:pt x="11091" y="21599"/>
                  </a:lnTo>
                  <a:lnTo>
                    <a:pt x="11091" y="20814"/>
                  </a:lnTo>
                  <a:lnTo>
                    <a:pt x="11675" y="20029"/>
                  </a:lnTo>
                  <a:lnTo>
                    <a:pt x="12843" y="18850"/>
                  </a:lnTo>
                  <a:lnTo>
                    <a:pt x="13427" y="17672"/>
                  </a:lnTo>
                  <a:lnTo>
                    <a:pt x="16345" y="15709"/>
                  </a:lnTo>
                  <a:lnTo>
                    <a:pt x="17513" y="15316"/>
                  </a:lnTo>
                  <a:lnTo>
                    <a:pt x="18681" y="14530"/>
                  </a:lnTo>
                  <a:lnTo>
                    <a:pt x="19264" y="13352"/>
                  </a:lnTo>
                  <a:lnTo>
                    <a:pt x="19848" y="12567"/>
                  </a:lnTo>
                  <a:lnTo>
                    <a:pt x="20432" y="11389"/>
                  </a:lnTo>
                  <a:lnTo>
                    <a:pt x="21016" y="10603"/>
                  </a:lnTo>
                  <a:lnTo>
                    <a:pt x="21016" y="9818"/>
                  </a:lnTo>
                  <a:lnTo>
                    <a:pt x="21600" y="9818"/>
                  </a:lnTo>
                  <a:lnTo>
                    <a:pt x="19848" y="9818"/>
                  </a:lnTo>
                  <a:lnTo>
                    <a:pt x="18681" y="10210"/>
                  </a:lnTo>
                  <a:lnTo>
                    <a:pt x="15762" y="10210"/>
                  </a:lnTo>
                  <a:lnTo>
                    <a:pt x="14010" y="9818"/>
                  </a:lnTo>
                  <a:lnTo>
                    <a:pt x="11091" y="7854"/>
                  </a:lnTo>
                  <a:lnTo>
                    <a:pt x="9924" y="6283"/>
                  </a:lnTo>
                  <a:lnTo>
                    <a:pt x="9340" y="5890"/>
                  </a:lnTo>
                  <a:lnTo>
                    <a:pt x="9340" y="5498"/>
                  </a:lnTo>
                  <a:lnTo>
                    <a:pt x="5254" y="1963"/>
                  </a:lnTo>
                  <a:lnTo>
                    <a:pt x="5254" y="1178"/>
                  </a:lnTo>
                  <a:lnTo>
                    <a:pt x="4670" y="392"/>
                  </a:lnTo>
                  <a:lnTo>
                    <a:pt x="3502" y="392"/>
                  </a:lnTo>
                  <a:lnTo>
                    <a:pt x="2918"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0" name="AutoShape 216">
              <a:extLst>
                <a:ext uri="{FF2B5EF4-FFF2-40B4-BE49-F238E27FC236}">
                  <a16:creationId xmlns:a16="http://schemas.microsoft.com/office/drawing/2014/main" id="{80D250FE-DDF8-4E1E-923F-C3E16BC67DA1}"/>
                </a:ext>
              </a:extLst>
            </p:cNvPr>
            <p:cNvSpPr>
              <a:spLocks/>
            </p:cNvSpPr>
            <p:nvPr/>
          </p:nvSpPr>
          <p:spPr bwMode="auto">
            <a:xfrm>
              <a:off x="11396600" y="5371994"/>
              <a:ext cx="149367" cy="155843"/>
            </a:xfrm>
            <a:custGeom>
              <a:avLst/>
              <a:gdLst>
                <a:gd name="T0" fmla="*/ 52238 w 21600"/>
                <a:gd name="T1" fmla="*/ 54473 h 21600"/>
                <a:gd name="T2" fmla="*/ 52238 w 21600"/>
                <a:gd name="T3" fmla="*/ 54473 h 21600"/>
                <a:gd name="T4" fmla="*/ 52238 w 21600"/>
                <a:gd name="T5" fmla="*/ 54473 h 21600"/>
                <a:gd name="T6" fmla="*/ 52238 w 21600"/>
                <a:gd name="T7" fmla="*/ 5447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39" y="16615"/>
                  </a:moveTo>
                  <a:lnTo>
                    <a:pt x="0" y="17446"/>
                  </a:lnTo>
                  <a:lnTo>
                    <a:pt x="0" y="19523"/>
                  </a:lnTo>
                  <a:lnTo>
                    <a:pt x="939" y="19938"/>
                  </a:lnTo>
                  <a:lnTo>
                    <a:pt x="6573" y="21600"/>
                  </a:lnTo>
                  <a:lnTo>
                    <a:pt x="8452" y="21600"/>
                  </a:lnTo>
                  <a:lnTo>
                    <a:pt x="9391" y="21184"/>
                  </a:lnTo>
                  <a:lnTo>
                    <a:pt x="11269" y="19523"/>
                  </a:lnTo>
                  <a:lnTo>
                    <a:pt x="12208" y="17861"/>
                  </a:lnTo>
                  <a:lnTo>
                    <a:pt x="12208" y="16200"/>
                  </a:lnTo>
                  <a:lnTo>
                    <a:pt x="11739" y="15369"/>
                  </a:lnTo>
                  <a:lnTo>
                    <a:pt x="12678" y="13707"/>
                  </a:lnTo>
                  <a:lnTo>
                    <a:pt x="13617" y="13292"/>
                  </a:lnTo>
                  <a:lnTo>
                    <a:pt x="14556" y="12461"/>
                  </a:lnTo>
                  <a:lnTo>
                    <a:pt x="15495" y="11215"/>
                  </a:lnTo>
                  <a:lnTo>
                    <a:pt x="16434" y="10384"/>
                  </a:lnTo>
                  <a:lnTo>
                    <a:pt x="16904" y="9553"/>
                  </a:lnTo>
                  <a:lnTo>
                    <a:pt x="17373" y="9138"/>
                  </a:lnTo>
                  <a:lnTo>
                    <a:pt x="17373" y="8723"/>
                  </a:lnTo>
                  <a:lnTo>
                    <a:pt x="18782" y="6230"/>
                  </a:lnTo>
                  <a:lnTo>
                    <a:pt x="20191" y="4984"/>
                  </a:lnTo>
                  <a:lnTo>
                    <a:pt x="21599" y="2492"/>
                  </a:lnTo>
                  <a:lnTo>
                    <a:pt x="21599" y="1661"/>
                  </a:lnTo>
                  <a:lnTo>
                    <a:pt x="21130" y="1246"/>
                  </a:lnTo>
                  <a:lnTo>
                    <a:pt x="18313" y="0"/>
                  </a:lnTo>
                  <a:lnTo>
                    <a:pt x="16434" y="0"/>
                  </a:lnTo>
                  <a:lnTo>
                    <a:pt x="15495" y="830"/>
                  </a:lnTo>
                  <a:lnTo>
                    <a:pt x="15026" y="1661"/>
                  </a:lnTo>
                  <a:lnTo>
                    <a:pt x="14086" y="2492"/>
                  </a:lnTo>
                  <a:lnTo>
                    <a:pt x="13617" y="5399"/>
                  </a:lnTo>
                  <a:lnTo>
                    <a:pt x="9860" y="7476"/>
                  </a:lnTo>
                  <a:lnTo>
                    <a:pt x="7513" y="9138"/>
                  </a:lnTo>
                  <a:lnTo>
                    <a:pt x="4695" y="12876"/>
                  </a:lnTo>
                  <a:lnTo>
                    <a:pt x="3286" y="14953"/>
                  </a:lnTo>
                  <a:lnTo>
                    <a:pt x="1878" y="14953"/>
                  </a:lnTo>
                  <a:lnTo>
                    <a:pt x="939" y="16615"/>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1" name="AutoShape 217">
              <a:extLst>
                <a:ext uri="{FF2B5EF4-FFF2-40B4-BE49-F238E27FC236}">
                  <a16:creationId xmlns:a16="http://schemas.microsoft.com/office/drawing/2014/main" id="{516F5349-2ABD-4A3F-A579-800FF6C95B9F}"/>
                </a:ext>
              </a:extLst>
            </p:cNvPr>
            <p:cNvSpPr>
              <a:spLocks/>
            </p:cNvSpPr>
            <p:nvPr/>
          </p:nvSpPr>
          <p:spPr bwMode="auto">
            <a:xfrm>
              <a:off x="10422794" y="4601780"/>
              <a:ext cx="820048" cy="611378"/>
            </a:xfrm>
            <a:custGeom>
              <a:avLst/>
              <a:gdLst>
                <a:gd name="T0" fmla="*/ 286796 w 21600"/>
                <a:gd name="T1" fmla="*/ 213700 h 21600"/>
                <a:gd name="T2" fmla="*/ 286796 w 21600"/>
                <a:gd name="T3" fmla="*/ 213700 h 21600"/>
                <a:gd name="T4" fmla="*/ 286796 w 21600"/>
                <a:gd name="T5" fmla="*/ 213700 h 21600"/>
                <a:gd name="T6" fmla="*/ 286796 w 21600"/>
                <a:gd name="T7" fmla="*/ 2137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75" y="7305"/>
                  </a:moveTo>
                  <a:lnTo>
                    <a:pt x="2551" y="7199"/>
                  </a:lnTo>
                  <a:lnTo>
                    <a:pt x="3911" y="6882"/>
                  </a:lnTo>
                  <a:lnTo>
                    <a:pt x="4166" y="6564"/>
                  </a:lnTo>
                  <a:lnTo>
                    <a:pt x="4251" y="6352"/>
                  </a:lnTo>
                  <a:lnTo>
                    <a:pt x="4422" y="6141"/>
                  </a:lnTo>
                  <a:lnTo>
                    <a:pt x="4677" y="5505"/>
                  </a:lnTo>
                  <a:lnTo>
                    <a:pt x="4677" y="5082"/>
                  </a:lnTo>
                  <a:lnTo>
                    <a:pt x="4847" y="4658"/>
                  </a:lnTo>
                  <a:lnTo>
                    <a:pt x="5017" y="4552"/>
                  </a:lnTo>
                  <a:lnTo>
                    <a:pt x="5442" y="4552"/>
                  </a:lnTo>
                  <a:lnTo>
                    <a:pt x="5442" y="4235"/>
                  </a:lnTo>
                  <a:lnTo>
                    <a:pt x="5527" y="4023"/>
                  </a:lnTo>
                  <a:lnTo>
                    <a:pt x="5527" y="3811"/>
                  </a:lnTo>
                  <a:lnTo>
                    <a:pt x="5697" y="3705"/>
                  </a:lnTo>
                  <a:lnTo>
                    <a:pt x="5782" y="3705"/>
                  </a:lnTo>
                  <a:lnTo>
                    <a:pt x="5952" y="3494"/>
                  </a:lnTo>
                  <a:lnTo>
                    <a:pt x="6207" y="2964"/>
                  </a:lnTo>
                  <a:lnTo>
                    <a:pt x="6633" y="2541"/>
                  </a:lnTo>
                  <a:lnTo>
                    <a:pt x="7228" y="2541"/>
                  </a:lnTo>
                  <a:lnTo>
                    <a:pt x="7313" y="2647"/>
                  </a:lnTo>
                  <a:lnTo>
                    <a:pt x="7653" y="2858"/>
                  </a:lnTo>
                  <a:lnTo>
                    <a:pt x="7738" y="2964"/>
                  </a:lnTo>
                  <a:lnTo>
                    <a:pt x="8078" y="3176"/>
                  </a:lnTo>
                  <a:lnTo>
                    <a:pt x="8333" y="3176"/>
                  </a:lnTo>
                  <a:lnTo>
                    <a:pt x="8418" y="3282"/>
                  </a:lnTo>
                  <a:lnTo>
                    <a:pt x="8418" y="3176"/>
                  </a:lnTo>
                  <a:lnTo>
                    <a:pt x="8588" y="2964"/>
                  </a:lnTo>
                  <a:lnTo>
                    <a:pt x="8588" y="2752"/>
                  </a:lnTo>
                  <a:lnTo>
                    <a:pt x="8333" y="2435"/>
                  </a:lnTo>
                  <a:lnTo>
                    <a:pt x="8333" y="2329"/>
                  </a:lnTo>
                  <a:lnTo>
                    <a:pt x="8418" y="2223"/>
                  </a:lnTo>
                  <a:lnTo>
                    <a:pt x="8588" y="2117"/>
                  </a:lnTo>
                  <a:lnTo>
                    <a:pt x="8674" y="1694"/>
                  </a:lnTo>
                  <a:lnTo>
                    <a:pt x="8588" y="1694"/>
                  </a:lnTo>
                  <a:lnTo>
                    <a:pt x="8674" y="1588"/>
                  </a:lnTo>
                  <a:lnTo>
                    <a:pt x="8674" y="1482"/>
                  </a:lnTo>
                  <a:lnTo>
                    <a:pt x="8759" y="1270"/>
                  </a:lnTo>
                  <a:lnTo>
                    <a:pt x="8844" y="1164"/>
                  </a:lnTo>
                  <a:lnTo>
                    <a:pt x="9014" y="1058"/>
                  </a:lnTo>
                  <a:lnTo>
                    <a:pt x="9694" y="1058"/>
                  </a:lnTo>
                  <a:lnTo>
                    <a:pt x="9694" y="952"/>
                  </a:lnTo>
                  <a:lnTo>
                    <a:pt x="9779" y="952"/>
                  </a:lnTo>
                  <a:lnTo>
                    <a:pt x="9864" y="847"/>
                  </a:lnTo>
                  <a:lnTo>
                    <a:pt x="9864" y="529"/>
                  </a:lnTo>
                  <a:lnTo>
                    <a:pt x="9439" y="529"/>
                  </a:lnTo>
                  <a:lnTo>
                    <a:pt x="9439" y="423"/>
                  </a:lnTo>
                  <a:lnTo>
                    <a:pt x="9524" y="317"/>
                  </a:lnTo>
                  <a:lnTo>
                    <a:pt x="9524" y="211"/>
                  </a:lnTo>
                  <a:lnTo>
                    <a:pt x="9864" y="0"/>
                  </a:lnTo>
                  <a:lnTo>
                    <a:pt x="10374" y="0"/>
                  </a:lnTo>
                  <a:lnTo>
                    <a:pt x="10459" y="105"/>
                  </a:lnTo>
                  <a:lnTo>
                    <a:pt x="10544" y="105"/>
                  </a:lnTo>
                  <a:lnTo>
                    <a:pt x="10459" y="317"/>
                  </a:lnTo>
                  <a:lnTo>
                    <a:pt x="10459" y="423"/>
                  </a:lnTo>
                  <a:lnTo>
                    <a:pt x="10374" y="423"/>
                  </a:lnTo>
                  <a:lnTo>
                    <a:pt x="10374" y="529"/>
                  </a:lnTo>
                  <a:lnTo>
                    <a:pt x="10459" y="529"/>
                  </a:lnTo>
                  <a:lnTo>
                    <a:pt x="10544" y="635"/>
                  </a:lnTo>
                  <a:lnTo>
                    <a:pt x="10714" y="635"/>
                  </a:lnTo>
                  <a:lnTo>
                    <a:pt x="10800" y="529"/>
                  </a:lnTo>
                  <a:lnTo>
                    <a:pt x="10800" y="211"/>
                  </a:lnTo>
                  <a:lnTo>
                    <a:pt x="10970" y="211"/>
                  </a:lnTo>
                  <a:lnTo>
                    <a:pt x="11140" y="317"/>
                  </a:lnTo>
                  <a:lnTo>
                    <a:pt x="11225" y="635"/>
                  </a:lnTo>
                  <a:lnTo>
                    <a:pt x="11310" y="847"/>
                  </a:lnTo>
                  <a:lnTo>
                    <a:pt x="11395" y="952"/>
                  </a:lnTo>
                  <a:lnTo>
                    <a:pt x="11395" y="1058"/>
                  </a:lnTo>
                  <a:lnTo>
                    <a:pt x="11905" y="741"/>
                  </a:lnTo>
                  <a:lnTo>
                    <a:pt x="12330" y="741"/>
                  </a:lnTo>
                  <a:lnTo>
                    <a:pt x="12670" y="952"/>
                  </a:lnTo>
                  <a:lnTo>
                    <a:pt x="12755" y="1058"/>
                  </a:lnTo>
                  <a:lnTo>
                    <a:pt x="12925" y="1482"/>
                  </a:lnTo>
                  <a:lnTo>
                    <a:pt x="12840" y="1588"/>
                  </a:lnTo>
                  <a:lnTo>
                    <a:pt x="12840" y="1694"/>
                  </a:lnTo>
                  <a:lnTo>
                    <a:pt x="12755" y="1694"/>
                  </a:lnTo>
                  <a:lnTo>
                    <a:pt x="12670" y="1799"/>
                  </a:lnTo>
                  <a:lnTo>
                    <a:pt x="12500" y="1905"/>
                  </a:lnTo>
                  <a:lnTo>
                    <a:pt x="12160" y="2752"/>
                  </a:lnTo>
                  <a:lnTo>
                    <a:pt x="12160" y="2858"/>
                  </a:lnTo>
                  <a:lnTo>
                    <a:pt x="12330" y="2964"/>
                  </a:lnTo>
                  <a:lnTo>
                    <a:pt x="12670" y="3282"/>
                  </a:lnTo>
                  <a:lnTo>
                    <a:pt x="13096" y="3705"/>
                  </a:lnTo>
                  <a:lnTo>
                    <a:pt x="13521" y="4023"/>
                  </a:lnTo>
                  <a:lnTo>
                    <a:pt x="13861" y="4341"/>
                  </a:lnTo>
                  <a:lnTo>
                    <a:pt x="14031" y="4341"/>
                  </a:lnTo>
                  <a:lnTo>
                    <a:pt x="14031" y="4447"/>
                  </a:lnTo>
                  <a:lnTo>
                    <a:pt x="14286" y="4447"/>
                  </a:lnTo>
                  <a:lnTo>
                    <a:pt x="14456" y="4341"/>
                  </a:lnTo>
                  <a:lnTo>
                    <a:pt x="14626" y="4129"/>
                  </a:lnTo>
                  <a:lnTo>
                    <a:pt x="14796" y="3705"/>
                  </a:lnTo>
                  <a:lnTo>
                    <a:pt x="14966" y="3070"/>
                  </a:lnTo>
                  <a:lnTo>
                    <a:pt x="15051" y="2541"/>
                  </a:lnTo>
                  <a:lnTo>
                    <a:pt x="15137" y="2223"/>
                  </a:lnTo>
                  <a:lnTo>
                    <a:pt x="15222" y="635"/>
                  </a:lnTo>
                  <a:lnTo>
                    <a:pt x="15222" y="211"/>
                  </a:lnTo>
                  <a:lnTo>
                    <a:pt x="15307" y="105"/>
                  </a:lnTo>
                  <a:lnTo>
                    <a:pt x="15307" y="0"/>
                  </a:lnTo>
                  <a:lnTo>
                    <a:pt x="15647" y="0"/>
                  </a:lnTo>
                  <a:lnTo>
                    <a:pt x="15817" y="211"/>
                  </a:lnTo>
                  <a:lnTo>
                    <a:pt x="15987" y="317"/>
                  </a:lnTo>
                  <a:lnTo>
                    <a:pt x="15987" y="635"/>
                  </a:lnTo>
                  <a:lnTo>
                    <a:pt x="16072" y="847"/>
                  </a:lnTo>
                  <a:lnTo>
                    <a:pt x="16072" y="1270"/>
                  </a:lnTo>
                  <a:lnTo>
                    <a:pt x="15987" y="1270"/>
                  </a:lnTo>
                  <a:lnTo>
                    <a:pt x="15987" y="1905"/>
                  </a:lnTo>
                  <a:lnTo>
                    <a:pt x="16072" y="2117"/>
                  </a:lnTo>
                  <a:lnTo>
                    <a:pt x="16072" y="2223"/>
                  </a:lnTo>
                  <a:lnTo>
                    <a:pt x="16582" y="2223"/>
                  </a:lnTo>
                  <a:lnTo>
                    <a:pt x="16752" y="2435"/>
                  </a:lnTo>
                  <a:lnTo>
                    <a:pt x="16837" y="2647"/>
                  </a:lnTo>
                  <a:lnTo>
                    <a:pt x="16922" y="2964"/>
                  </a:lnTo>
                  <a:lnTo>
                    <a:pt x="17092" y="3282"/>
                  </a:lnTo>
                  <a:lnTo>
                    <a:pt x="17177" y="3494"/>
                  </a:lnTo>
                  <a:lnTo>
                    <a:pt x="17348" y="3599"/>
                  </a:lnTo>
                  <a:lnTo>
                    <a:pt x="17348" y="3705"/>
                  </a:lnTo>
                  <a:lnTo>
                    <a:pt x="17433" y="3811"/>
                  </a:lnTo>
                  <a:lnTo>
                    <a:pt x="17433" y="4023"/>
                  </a:lnTo>
                  <a:lnTo>
                    <a:pt x="17688" y="4658"/>
                  </a:lnTo>
                  <a:lnTo>
                    <a:pt x="17688" y="4870"/>
                  </a:lnTo>
                  <a:lnTo>
                    <a:pt x="17773" y="4976"/>
                  </a:lnTo>
                  <a:lnTo>
                    <a:pt x="17858" y="5188"/>
                  </a:lnTo>
                  <a:lnTo>
                    <a:pt x="18028" y="5294"/>
                  </a:lnTo>
                  <a:lnTo>
                    <a:pt x="18113" y="5505"/>
                  </a:lnTo>
                  <a:lnTo>
                    <a:pt x="18538" y="6035"/>
                  </a:lnTo>
                  <a:lnTo>
                    <a:pt x="19303" y="7199"/>
                  </a:lnTo>
                  <a:lnTo>
                    <a:pt x="19303" y="7623"/>
                  </a:lnTo>
                  <a:lnTo>
                    <a:pt x="20749" y="8999"/>
                  </a:lnTo>
                  <a:lnTo>
                    <a:pt x="20834" y="9211"/>
                  </a:lnTo>
                  <a:lnTo>
                    <a:pt x="21089" y="9635"/>
                  </a:lnTo>
                  <a:lnTo>
                    <a:pt x="21344" y="10270"/>
                  </a:lnTo>
                  <a:lnTo>
                    <a:pt x="21514" y="11117"/>
                  </a:lnTo>
                  <a:lnTo>
                    <a:pt x="21514" y="11858"/>
                  </a:lnTo>
                  <a:lnTo>
                    <a:pt x="21599" y="12705"/>
                  </a:lnTo>
                  <a:lnTo>
                    <a:pt x="21599" y="14611"/>
                  </a:lnTo>
                  <a:lnTo>
                    <a:pt x="21429" y="14823"/>
                  </a:lnTo>
                  <a:lnTo>
                    <a:pt x="21344" y="15035"/>
                  </a:lnTo>
                  <a:lnTo>
                    <a:pt x="21004" y="15458"/>
                  </a:lnTo>
                  <a:lnTo>
                    <a:pt x="20749" y="15564"/>
                  </a:lnTo>
                  <a:lnTo>
                    <a:pt x="20409" y="16517"/>
                  </a:lnTo>
                  <a:lnTo>
                    <a:pt x="20324" y="16729"/>
                  </a:lnTo>
                  <a:lnTo>
                    <a:pt x="20239" y="17047"/>
                  </a:lnTo>
                  <a:lnTo>
                    <a:pt x="20154" y="17258"/>
                  </a:lnTo>
                  <a:lnTo>
                    <a:pt x="20069" y="17576"/>
                  </a:lnTo>
                  <a:lnTo>
                    <a:pt x="19984" y="17788"/>
                  </a:lnTo>
                  <a:lnTo>
                    <a:pt x="19644" y="18000"/>
                  </a:lnTo>
                  <a:lnTo>
                    <a:pt x="19559" y="18211"/>
                  </a:lnTo>
                  <a:lnTo>
                    <a:pt x="19559" y="18635"/>
                  </a:lnTo>
                  <a:lnTo>
                    <a:pt x="19814" y="19588"/>
                  </a:lnTo>
                  <a:lnTo>
                    <a:pt x="19814" y="19905"/>
                  </a:lnTo>
                  <a:lnTo>
                    <a:pt x="19729" y="20117"/>
                  </a:lnTo>
                  <a:lnTo>
                    <a:pt x="19559" y="20329"/>
                  </a:lnTo>
                  <a:lnTo>
                    <a:pt x="18708" y="20858"/>
                  </a:lnTo>
                  <a:lnTo>
                    <a:pt x="18283" y="21282"/>
                  </a:lnTo>
                  <a:lnTo>
                    <a:pt x="17858" y="21494"/>
                  </a:lnTo>
                  <a:lnTo>
                    <a:pt x="17688" y="21600"/>
                  </a:lnTo>
                  <a:lnTo>
                    <a:pt x="17603" y="21600"/>
                  </a:lnTo>
                  <a:lnTo>
                    <a:pt x="17518" y="21494"/>
                  </a:lnTo>
                  <a:lnTo>
                    <a:pt x="17348" y="21388"/>
                  </a:lnTo>
                  <a:lnTo>
                    <a:pt x="17092" y="21176"/>
                  </a:lnTo>
                  <a:lnTo>
                    <a:pt x="16922" y="20964"/>
                  </a:lnTo>
                  <a:lnTo>
                    <a:pt x="16837" y="20752"/>
                  </a:lnTo>
                  <a:lnTo>
                    <a:pt x="16582" y="20752"/>
                  </a:lnTo>
                  <a:lnTo>
                    <a:pt x="16412" y="20858"/>
                  </a:lnTo>
                  <a:lnTo>
                    <a:pt x="16327" y="20964"/>
                  </a:lnTo>
                  <a:lnTo>
                    <a:pt x="15817" y="20964"/>
                  </a:lnTo>
                  <a:lnTo>
                    <a:pt x="15647" y="20858"/>
                  </a:lnTo>
                  <a:lnTo>
                    <a:pt x="15562" y="20858"/>
                  </a:lnTo>
                  <a:lnTo>
                    <a:pt x="15477" y="20752"/>
                  </a:lnTo>
                  <a:lnTo>
                    <a:pt x="14711" y="20752"/>
                  </a:lnTo>
                  <a:lnTo>
                    <a:pt x="14626" y="20541"/>
                  </a:lnTo>
                  <a:lnTo>
                    <a:pt x="14371" y="20117"/>
                  </a:lnTo>
                  <a:lnTo>
                    <a:pt x="14201" y="19376"/>
                  </a:lnTo>
                  <a:lnTo>
                    <a:pt x="14031" y="18741"/>
                  </a:lnTo>
                  <a:lnTo>
                    <a:pt x="13521" y="17682"/>
                  </a:lnTo>
                  <a:lnTo>
                    <a:pt x="12415" y="17576"/>
                  </a:lnTo>
                  <a:lnTo>
                    <a:pt x="11650" y="16835"/>
                  </a:lnTo>
                  <a:lnTo>
                    <a:pt x="11310" y="16411"/>
                  </a:lnTo>
                  <a:lnTo>
                    <a:pt x="10885" y="16094"/>
                  </a:lnTo>
                  <a:lnTo>
                    <a:pt x="10204" y="15670"/>
                  </a:lnTo>
                  <a:lnTo>
                    <a:pt x="9354" y="15458"/>
                  </a:lnTo>
                  <a:lnTo>
                    <a:pt x="9099" y="15564"/>
                  </a:lnTo>
                  <a:lnTo>
                    <a:pt x="8674" y="15670"/>
                  </a:lnTo>
                  <a:lnTo>
                    <a:pt x="8078" y="15882"/>
                  </a:lnTo>
                  <a:lnTo>
                    <a:pt x="7568" y="16094"/>
                  </a:lnTo>
                  <a:lnTo>
                    <a:pt x="6122" y="17152"/>
                  </a:lnTo>
                  <a:lnTo>
                    <a:pt x="5782" y="17152"/>
                  </a:lnTo>
                  <a:lnTo>
                    <a:pt x="5697" y="17258"/>
                  </a:lnTo>
                  <a:lnTo>
                    <a:pt x="5697" y="17364"/>
                  </a:lnTo>
                  <a:lnTo>
                    <a:pt x="5612" y="17576"/>
                  </a:lnTo>
                  <a:lnTo>
                    <a:pt x="5527" y="17682"/>
                  </a:lnTo>
                  <a:lnTo>
                    <a:pt x="5442" y="17894"/>
                  </a:lnTo>
                  <a:lnTo>
                    <a:pt x="5272" y="18000"/>
                  </a:lnTo>
                  <a:lnTo>
                    <a:pt x="4507" y="18000"/>
                  </a:lnTo>
                  <a:lnTo>
                    <a:pt x="4422" y="17894"/>
                  </a:lnTo>
                  <a:lnTo>
                    <a:pt x="3316" y="17894"/>
                  </a:lnTo>
                  <a:lnTo>
                    <a:pt x="3146" y="18105"/>
                  </a:lnTo>
                  <a:lnTo>
                    <a:pt x="2976" y="18211"/>
                  </a:lnTo>
                  <a:lnTo>
                    <a:pt x="2891" y="18317"/>
                  </a:lnTo>
                  <a:lnTo>
                    <a:pt x="2721" y="18635"/>
                  </a:lnTo>
                  <a:lnTo>
                    <a:pt x="1700" y="18635"/>
                  </a:lnTo>
                  <a:lnTo>
                    <a:pt x="1530" y="18529"/>
                  </a:lnTo>
                  <a:lnTo>
                    <a:pt x="1445" y="18529"/>
                  </a:lnTo>
                  <a:lnTo>
                    <a:pt x="1360" y="18423"/>
                  </a:lnTo>
                  <a:lnTo>
                    <a:pt x="1360" y="18105"/>
                  </a:lnTo>
                  <a:lnTo>
                    <a:pt x="1275" y="18000"/>
                  </a:lnTo>
                  <a:lnTo>
                    <a:pt x="1275" y="18105"/>
                  </a:lnTo>
                  <a:lnTo>
                    <a:pt x="1190" y="18105"/>
                  </a:lnTo>
                  <a:lnTo>
                    <a:pt x="1105" y="18211"/>
                  </a:lnTo>
                  <a:lnTo>
                    <a:pt x="935" y="18211"/>
                  </a:lnTo>
                  <a:lnTo>
                    <a:pt x="850" y="18105"/>
                  </a:lnTo>
                  <a:lnTo>
                    <a:pt x="765" y="18105"/>
                  </a:lnTo>
                  <a:lnTo>
                    <a:pt x="680" y="17894"/>
                  </a:lnTo>
                  <a:lnTo>
                    <a:pt x="680" y="17576"/>
                  </a:lnTo>
                  <a:lnTo>
                    <a:pt x="850" y="17470"/>
                  </a:lnTo>
                  <a:lnTo>
                    <a:pt x="1105" y="17258"/>
                  </a:lnTo>
                  <a:lnTo>
                    <a:pt x="1275" y="15882"/>
                  </a:lnTo>
                  <a:lnTo>
                    <a:pt x="1190" y="15670"/>
                  </a:lnTo>
                  <a:lnTo>
                    <a:pt x="1190" y="15458"/>
                  </a:lnTo>
                  <a:lnTo>
                    <a:pt x="935" y="14823"/>
                  </a:lnTo>
                  <a:lnTo>
                    <a:pt x="935" y="14717"/>
                  </a:lnTo>
                  <a:lnTo>
                    <a:pt x="765" y="14400"/>
                  </a:lnTo>
                  <a:lnTo>
                    <a:pt x="510" y="13658"/>
                  </a:lnTo>
                  <a:lnTo>
                    <a:pt x="340" y="12811"/>
                  </a:lnTo>
                  <a:lnTo>
                    <a:pt x="170" y="12070"/>
                  </a:lnTo>
                  <a:lnTo>
                    <a:pt x="170" y="11541"/>
                  </a:lnTo>
                  <a:lnTo>
                    <a:pt x="340" y="11329"/>
                  </a:lnTo>
                  <a:lnTo>
                    <a:pt x="340" y="10694"/>
                  </a:lnTo>
                  <a:lnTo>
                    <a:pt x="255" y="10376"/>
                  </a:lnTo>
                  <a:lnTo>
                    <a:pt x="170" y="10270"/>
                  </a:lnTo>
                  <a:lnTo>
                    <a:pt x="85" y="9952"/>
                  </a:lnTo>
                  <a:lnTo>
                    <a:pt x="0" y="9423"/>
                  </a:lnTo>
                  <a:lnTo>
                    <a:pt x="0" y="8894"/>
                  </a:lnTo>
                  <a:lnTo>
                    <a:pt x="170" y="8470"/>
                  </a:lnTo>
                  <a:lnTo>
                    <a:pt x="340" y="8364"/>
                  </a:lnTo>
                  <a:lnTo>
                    <a:pt x="680" y="7941"/>
                  </a:lnTo>
                  <a:lnTo>
                    <a:pt x="850" y="7835"/>
                  </a:lnTo>
                  <a:lnTo>
                    <a:pt x="1275" y="7305"/>
                  </a:lnTo>
                  <a:close/>
                </a:path>
              </a:pathLst>
            </a:custGeom>
            <a:solidFill>
              <a:srgbClr val="E6E6E6"/>
            </a:solidFill>
            <a:ln w="3175" cap="flat" cmpd="sng">
              <a:noFill/>
              <a:prstDash val="solid"/>
              <a:round/>
              <a:headEnd/>
              <a:tailEnd/>
            </a:ln>
            <a:effec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92" name="AutoShape 218">
              <a:extLst>
                <a:ext uri="{FF2B5EF4-FFF2-40B4-BE49-F238E27FC236}">
                  <a16:creationId xmlns:a16="http://schemas.microsoft.com/office/drawing/2014/main" id="{7EC5623B-36D3-4693-8E99-5CFD07EA0E40}"/>
                </a:ext>
              </a:extLst>
            </p:cNvPr>
            <p:cNvSpPr>
              <a:spLocks/>
            </p:cNvSpPr>
            <p:nvPr/>
          </p:nvSpPr>
          <p:spPr bwMode="auto">
            <a:xfrm>
              <a:off x="10985112" y="4377009"/>
              <a:ext cx="206476" cy="161837"/>
            </a:xfrm>
            <a:custGeom>
              <a:avLst/>
              <a:gdLst>
                <a:gd name="T0" fmla="*/ 72211 w 21600"/>
                <a:gd name="T1" fmla="*/ 56568 h 21600"/>
                <a:gd name="T2" fmla="*/ 72211 w 21600"/>
                <a:gd name="T3" fmla="*/ 56568 h 21600"/>
                <a:gd name="T4" fmla="*/ 72211 w 21600"/>
                <a:gd name="T5" fmla="*/ 56568 h 21600"/>
                <a:gd name="T6" fmla="*/ 72211 w 21600"/>
                <a:gd name="T7" fmla="*/ 5656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3162" y="7999"/>
                  </a:moveTo>
                  <a:lnTo>
                    <a:pt x="13162" y="7600"/>
                  </a:lnTo>
                  <a:lnTo>
                    <a:pt x="12825" y="7199"/>
                  </a:lnTo>
                  <a:lnTo>
                    <a:pt x="12149" y="7199"/>
                  </a:lnTo>
                  <a:lnTo>
                    <a:pt x="11475" y="6400"/>
                  </a:lnTo>
                  <a:lnTo>
                    <a:pt x="10462" y="5600"/>
                  </a:lnTo>
                  <a:lnTo>
                    <a:pt x="9787" y="4799"/>
                  </a:lnTo>
                  <a:lnTo>
                    <a:pt x="7762" y="3199"/>
                  </a:lnTo>
                  <a:lnTo>
                    <a:pt x="6749" y="1999"/>
                  </a:lnTo>
                  <a:lnTo>
                    <a:pt x="5737" y="1999"/>
                  </a:lnTo>
                  <a:lnTo>
                    <a:pt x="4387" y="1599"/>
                  </a:lnTo>
                  <a:lnTo>
                    <a:pt x="2362" y="799"/>
                  </a:lnTo>
                  <a:lnTo>
                    <a:pt x="674" y="0"/>
                  </a:lnTo>
                  <a:lnTo>
                    <a:pt x="0" y="16000"/>
                  </a:lnTo>
                  <a:lnTo>
                    <a:pt x="2024" y="17200"/>
                  </a:lnTo>
                  <a:lnTo>
                    <a:pt x="4724" y="16000"/>
                  </a:lnTo>
                  <a:lnTo>
                    <a:pt x="4724" y="15200"/>
                  </a:lnTo>
                  <a:lnTo>
                    <a:pt x="5062" y="14800"/>
                  </a:lnTo>
                  <a:lnTo>
                    <a:pt x="5737" y="14400"/>
                  </a:lnTo>
                  <a:lnTo>
                    <a:pt x="6412" y="13600"/>
                  </a:lnTo>
                  <a:lnTo>
                    <a:pt x="7087" y="13600"/>
                  </a:lnTo>
                  <a:lnTo>
                    <a:pt x="7762" y="13200"/>
                  </a:lnTo>
                  <a:lnTo>
                    <a:pt x="8774" y="13600"/>
                  </a:lnTo>
                  <a:lnTo>
                    <a:pt x="12825" y="16400"/>
                  </a:lnTo>
                  <a:lnTo>
                    <a:pt x="14512" y="18800"/>
                  </a:lnTo>
                  <a:lnTo>
                    <a:pt x="17550" y="20400"/>
                  </a:lnTo>
                  <a:lnTo>
                    <a:pt x="21262" y="21600"/>
                  </a:lnTo>
                  <a:lnTo>
                    <a:pt x="21600" y="21600"/>
                  </a:lnTo>
                  <a:lnTo>
                    <a:pt x="21600" y="20000"/>
                  </a:lnTo>
                  <a:lnTo>
                    <a:pt x="21262" y="19600"/>
                  </a:lnTo>
                  <a:lnTo>
                    <a:pt x="20925" y="18800"/>
                  </a:lnTo>
                  <a:lnTo>
                    <a:pt x="20249" y="18400"/>
                  </a:lnTo>
                  <a:lnTo>
                    <a:pt x="19575" y="17600"/>
                  </a:lnTo>
                  <a:lnTo>
                    <a:pt x="18562" y="16800"/>
                  </a:lnTo>
                  <a:lnTo>
                    <a:pt x="16199" y="14000"/>
                  </a:lnTo>
                  <a:lnTo>
                    <a:pt x="13500" y="12000"/>
                  </a:lnTo>
                  <a:lnTo>
                    <a:pt x="16199" y="10800"/>
                  </a:lnTo>
                  <a:lnTo>
                    <a:pt x="15525" y="9200"/>
                  </a:lnTo>
                  <a:lnTo>
                    <a:pt x="15187" y="9200"/>
                  </a:lnTo>
                  <a:lnTo>
                    <a:pt x="14850" y="8800"/>
                  </a:lnTo>
                  <a:lnTo>
                    <a:pt x="14174" y="8800"/>
                  </a:lnTo>
                  <a:lnTo>
                    <a:pt x="13500" y="8400"/>
                  </a:lnTo>
                  <a:lnTo>
                    <a:pt x="13162" y="8400"/>
                  </a:lnTo>
                  <a:lnTo>
                    <a:pt x="13162" y="7999"/>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sp>
          <p:nvSpPr>
            <p:cNvPr id="218" name="AutoShape 187">
              <a:extLst>
                <a:ext uri="{FF2B5EF4-FFF2-40B4-BE49-F238E27FC236}">
                  <a16:creationId xmlns:a16="http://schemas.microsoft.com/office/drawing/2014/main" id="{24A9CFF7-D90B-473B-8B7B-F9AAD44C9395}"/>
                </a:ext>
              </a:extLst>
            </p:cNvPr>
            <p:cNvSpPr>
              <a:spLocks/>
            </p:cNvSpPr>
            <p:nvPr/>
          </p:nvSpPr>
          <p:spPr bwMode="auto">
            <a:xfrm rot="3961727">
              <a:off x="10539559" y="3800056"/>
              <a:ext cx="54574" cy="63003"/>
            </a:xfrm>
            <a:custGeom>
              <a:avLst/>
              <a:gdLst>
                <a:gd name="T0" fmla="*/ 19974 w 21600"/>
                <a:gd name="T1" fmla="*/ 23047 h 21600"/>
                <a:gd name="T2" fmla="*/ 19974 w 21600"/>
                <a:gd name="T3" fmla="*/ 23047 h 21600"/>
                <a:gd name="T4" fmla="*/ 19974 w 21600"/>
                <a:gd name="T5" fmla="*/ 23047 h 21600"/>
                <a:gd name="T6" fmla="*/ 19974 w 21600"/>
                <a:gd name="T7" fmla="*/ 230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600" y="0"/>
                  </a:moveTo>
                  <a:lnTo>
                    <a:pt x="3600" y="981"/>
                  </a:lnTo>
                  <a:lnTo>
                    <a:pt x="1199" y="1963"/>
                  </a:lnTo>
                  <a:lnTo>
                    <a:pt x="0" y="2945"/>
                  </a:lnTo>
                  <a:lnTo>
                    <a:pt x="0" y="4909"/>
                  </a:lnTo>
                  <a:lnTo>
                    <a:pt x="1199" y="5890"/>
                  </a:lnTo>
                  <a:lnTo>
                    <a:pt x="2400" y="7854"/>
                  </a:lnTo>
                  <a:lnTo>
                    <a:pt x="4800" y="9818"/>
                  </a:lnTo>
                  <a:lnTo>
                    <a:pt x="6000" y="11781"/>
                  </a:lnTo>
                  <a:lnTo>
                    <a:pt x="8400" y="13745"/>
                  </a:lnTo>
                  <a:lnTo>
                    <a:pt x="9600" y="15709"/>
                  </a:lnTo>
                  <a:lnTo>
                    <a:pt x="9600" y="18654"/>
                  </a:lnTo>
                  <a:lnTo>
                    <a:pt x="10800" y="19636"/>
                  </a:lnTo>
                  <a:lnTo>
                    <a:pt x="10800" y="20618"/>
                  </a:lnTo>
                  <a:lnTo>
                    <a:pt x="13200" y="21599"/>
                  </a:lnTo>
                  <a:lnTo>
                    <a:pt x="15600" y="21599"/>
                  </a:lnTo>
                  <a:lnTo>
                    <a:pt x="18000" y="20618"/>
                  </a:lnTo>
                  <a:lnTo>
                    <a:pt x="20400" y="18654"/>
                  </a:lnTo>
                  <a:lnTo>
                    <a:pt x="20400" y="7854"/>
                  </a:lnTo>
                  <a:lnTo>
                    <a:pt x="21600" y="6872"/>
                  </a:lnTo>
                  <a:lnTo>
                    <a:pt x="20400" y="6872"/>
                  </a:lnTo>
                  <a:lnTo>
                    <a:pt x="19200" y="5890"/>
                  </a:lnTo>
                  <a:lnTo>
                    <a:pt x="16800" y="4909"/>
                  </a:lnTo>
                  <a:lnTo>
                    <a:pt x="14400" y="2945"/>
                  </a:lnTo>
                  <a:lnTo>
                    <a:pt x="12000" y="1963"/>
                  </a:lnTo>
                  <a:lnTo>
                    <a:pt x="7200" y="1963"/>
                  </a:lnTo>
                  <a:lnTo>
                    <a:pt x="6000" y="981"/>
                  </a:lnTo>
                  <a:lnTo>
                    <a:pt x="4800" y="981"/>
                  </a:lnTo>
                  <a:lnTo>
                    <a:pt x="3600" y="0"/>
                  </a:lnTo>
                  <a:close/>
                </a:path>
              </a:pathLst>
            </a:custGeom>
            <a:grpFill/>
            <a:ln w="3175" cap="flat" cmpd="sng">
              <a:noFill/>
              <a:prstDash val="solid"/>
              <a:round/>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pPr defTabSz="1172078"/>
              <a:endParaRPr lang="en-US" sz="2300" dirty="0">
                <a:latin typeface="字魂105号-简雅黑" panose="00000500000000000000" pitchFamily="2" charset="-122"/>
              </a:endParaRPr>
            </a:p>
          </p:txBody>
        </p:sp>
      </p:grpSp>
      <p:grpSp>
        <p:nvGrpSpPr>
          <p:cNvPr id="5" name="组合 4">
            <a:extLst>
              <a:ext uri="{FF2B5EF4-FFF2-40B4-BE49-F238E27FC236}">
                <a16:creationId xmlns:a16="http://schemas.microsoft.com/office/drawing/2014/main" id="{894F337D-36BE-4DDF-97E6-6570FE384D6E}"/>
              </a:ext>
            </a:extLst>
          </p:cNvPr>
          <p:cNvGrpSpPr/>
          <p:nvPr/>
        </p:nvGrpSpPr>
        <p:grpSpPr>
          <a:xfrm>
            <a:off x="6003555" y="3902902"/>
            <a:ext cx="148423" cy="240025"/>
            <a:chOff x="1481618" y="1853312"/>
            <a:chExt cx="1465672" cy="2370226"/>
          </a:xfrm>
        </p:grpSpPr>
        <p:sp>
          <p:nvSpPr>
            <p:cNvPr id="219" name="任意多边形: 形状 218">
              <a:extLst>
                <a:ext uri="{FF2B5EF4-FFF2-40B4-BE49-F238E27FC236}">
                  <a16:creationId xmlns:a16="http://schemas.microsoft.com/office/drawing/2014/main" id="{97E481A8-72A2-457D-B2FD-D43CF57337C0}"/>
                </a:ext>
              </a:extLst>
            </p:cNvPr>
            <p:cNvSpPr/>
            <p:nvPr/>
          </p:nvSpPr>
          <p:spPr>
            <a:xfrm>
              <a:off x="1481618" y="1853312"/>
              <a:ext cx="1465672" cy="2370226"/>
            </a:xfrm>
            <a:custGeom>
              <a:avLst/>
              <a:gdLst>
                <a:gd name="connsiteX0" fmla="*/ 732836 w 1465672"/>
                <a:gd name="connsiteY0" fmla="*/ 0 h 2370226"/>
                <a:gd name="connsiteX1" fmla="*/ 1465672 w 1465672"/>
                <a:gd name="connsiteY1" fmla="*/ 732836 h 2370226"/>
                <a:gd name="connsiteX2" fmla="*/ 1408082 w 1465672"/>
                <a:gd name="connsiteY2" fmla="*/ 1018089 h 2370226"/>
                <a:gd name="connsiteX3" fmla="*/ 1374235 w 1465672"/>
                <a:gd name="connsiteY3" fmla="*/ 1080447 h 2370226"/>
                <a:gd name="connsiteX4" fmla="*/ 1382961 w 1465672"/>
                <a:gd name="connsiteY4" fmla="*/ 1080447 h 2370226"/>
                <a:gd name="connsiteX5" fmla="*/ 738072 w 1465672"/>
                <a:gd name="connsiteY5" fmla="*/ 2370226 h 2370226"/>
                <a:gd name="connsiteX6" fmla="*/ 113578 w 1465672"/>
                <a:gd name="connsiteY6" fmla="*/ 1121239 h 2370226"/>
                <a:gd name="connsiteX7" fmla="*/ 57590 w 1465672"/>
                <a:gd name="connsiteY7" fmla="*/ 1018089 h 2370226"/>
                <a:gd name="connsiteX8" fmla="*/ 0 w 1465672"/>
                <a:gd name="connsiteY8" fmla="*/ 732836 h 2370226"/>
                <a:gd name="connsiteX9" fmla="*/ 732836 w 1465672"/>
                <a:gd name="connsiteY9" fmla="*/ 0 h 237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5672" h="2370226">
                  <a:moveTo>
                    <a:pt x="732836" y="0"/>
                  </a:moveTo>
                  <a:cubicBezTo>
                    <a:pt x="1137570" y="0"/>
                    <a:pt x="1465672" y="328102"/>
                    <a:pt x="1465672" y="732836"/>
                  </a:cubicBezTo>
                  <a:cubicBezTo>
                    <a:pt x="1465672" y="834020"/>
                    <a:pt x="1445166" y="930414"/>
                    <a:pt x="1408082" y="1018089"/>
                  </a:cubicBezTo>
                  <a:lnTo>
                    <a:pt x="1374235" y="1080447"/>
                  </a:lnTo>
                  <a:lnTo>
                    <a:pt x="1382961" y="1080447"/>
                  </a:lnTo>
                  <a:lnTo>
                    <a:pt x="738072" y="2370226"/>
                  </a:lnTo>
                  <a:lnTo>
                    <a:pt x="113578" y="1121239"/>
                  </a:lnTo>
                  <a:lnTo>
                    <a:pt x="57590" y="1018089"/>
                  </a:lnTo>
                  <a:cubicBezTo>
                    <a:pt x="20506" y="930414"/>
                    <a:pt x="0" y="834020"/>
                    <a:pt x="0" y="732836"/>
                  </a:cubicBezTo>
                  <a:cubicBezTo>
                    <a:pt x="0" y="328102"/>
                    <a:pt x="328102" y="0"/>
                    <a:pt x="732836"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0" name="任意多边形: 形状 219">
              <a:extLst>
                <a:ext uri="{FF2B5EF4-FFF2-40B4-BE49-F238E27FC236}">
                  <a16:creationId xmlns:a16="http://schemas.microsoft.com/office/drawing/2014/main" id="{29E229DB-1C22-42AF-BF0C-DB9E0E1568A0}"/>
                </a:ext>
              </a:extLst>
            </p:cNvPr>
            <p:cNvSpPr/>
            <p:nvPr/>
          </p:nvSpPr>
          <p:spPr>
            <a:xfrm>
              <a:off x="1879711" y="2296529"/>
              <a:ext cx="631680" cy="1021528"/>
            </a:xfrm>
            <a:custGeom>
              <a:avLst/>
              <a:gdLst>
                <a:gd name="connsiteX0" fmla="*/ 732836 w 1465672"/>
                <a:gd name="connsiteY0" fmla="*/ 0 h 2370226"/>
                <a:gd name="connsiteX1" fmla="*/ 1465672 w 1465672"/>
                <a:gd name="connsiteY1" fmla="*/ 732836 h 2370226"/>
                <a:gd name="connsiteX2" fmla="*/ 1408082 w 1465672"/>
                <a:gd name="connsiteY2" fmla="*/ 1018089 h 2370226"/>
                <a:gd name="connsiteX3" fmla="*/ 1374235 w 1465672"/>
                <a:gd name="connsiteY3" fmla="*/ 1080447 h 2370226"/>
                <a:gd name="connsiteX4" fmla="*/ 1382961 w 1465672"/>
                <a:gd name="connsiteY4" fmla="*/ 1080447 h 2370226"/>
                <a:gd name="connsiteX5" fmla="*/ 738072 w 1465672"/>
                <a:gd name="connsiteY5" fmla="*/ 2370226 h 2370226"/>
                <a:gd name="connsiteX6" fmla="*/ 113578 w 1465672"/>
                <a:gd name="connsiteY6" fmla="*/ 1121239 h 2370226"/>
                <a:gd name="connsiteX7" fmla="*/ 57590 w 1465672"/>
                <a:gd name="connsiteY7" fmla="*/ 1018089 h 2370226"/>
                <a:gd name="connsiteX8" fmla="*/ 0 w 1465672"/>
                <a:gd name="connsiteY8" fmla="*/ 732836 h 2370226"/>
                <a:gd name="connsiteX9" fmla="*/ 732836 w 1465672"/>
                <a:gd name="connsiteY9" fmla="*/ 0 h 237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5672" h="2370226">
                  <a:moveTo>
                    <a:pt x="732836" y="0"/>
                  </a:moveTo>
                  <a:cubicBezTo>
                    <a:pt x="1137570" y="0"/>
                    <a:pt x="1465672" y="328102"/>
                    <a:pt x="1465672" y="732836"/>
                  </a:cubicBezTo>
                  <a:cubicBezTo>
                    <a:pt x="1465672" y="834020"/>
                    <a:pt x="1445166" y="930414"/>
                    <a:pt x="1408082" y="1018089"/>
                  </a:cubicBezTo>
                  <a:lnTo>
                    <a:pt x="1374235" y="1080447"/>
                  </a:lnTo>
                  <a:lnTo>
                    <a:pt x="1382961" y="1080447"/>
                  </a:lnTo>
                  <a:lnTo>
                    <a:pt x="738072" y="2370226"/>
                  </a:lnTo>
                  <a:lnTo>
                    <a:pt x="113578" y="1121239"/>
                  </a:lnTo>
                  <a:lnTo>
                    <a:pt x="57590" y="1018089"/>
                  </a:lnTo>
                  <a:cubicBezTo>
                    <a:pt x="20506" y="930414"/>
                    <a:pt x="0" y="834020"/>
                    <a:pt x="0" y="732836"/>
                  </a:cubicBezTo>
                  <a:cubicBezTo>
                    <a:pt x="0" y="328102"/>
                    <a:pt x="328102" y="0"/>
                    <a:pt x="73283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21" name="组合 220">
            <a:extLst>
              <a:ext uri="{FF2B5EF4-FFF2-40B4-BE49-F238E27FC236}">
                <a16:creationId xmlns:a16="http://schemas.microsoft.com/office/drawing/2014/main" id="{FFAE5E40-D6A8-48AF-B495-4EB9FC906120}"/>
              </a:ext>
            </a:extLst>
          </p:cNvPr>
          <p:cNvGrpSpPr/>
          <p:nvPr/>
        </p:nvGrpSpPr>
        <p:grpSpPr>
          <a:xfrm>
            <a:off x="7536925" y="3860701"/>
            <a:ext cx="148423" cy="240025"/>
            <a:chOff x="1481618" y="1853312"/>
            <a:chExt cx="1465672" cy="2370226"/>
          </a:xfrm>
        </p:grpSpPr>
        <p:sp>
          <p:nvSpPr>
            <p:cNvPr id="222" name="任意多边形: 形状 221">
              <a:extLst>
                <a:ext uri="{FF2B5EF4-FFF2-40B4-BE49-F238E27FC236}">
                  <a16:creationId xmlns:a16="http://schemas.microsoft.com/office/drawing/2014/main" id="{DEEC0830-CE52-469E-8645-0E31EF963002}"/>
                </a:ext>
              </a:extLst>
            </p:cNvPr>
            <p:cNvSpPr/>
            <p:nvPr/>
          </p:nvSpPr>
          <p:spPr>
            <a:xfrm>
              <a:off x="1481618" y="1853312"/>
              <a:ext cx="1465672" cy="2370226"/>
            </a:xfrm>
            <a:custGeom>
              <a:avLst/>
              <a:gdLst>
                <a:gd name="connsiteX0" fmla="*/ 732836 w 1465672"/>
                <a:gd name="connsiteY0" fmla="*/ 0 h 2370226"/>
                <a:gd name="connsiteX1" fmla="*/ 1465672 w 1465672"/>
                <a:gd name="connsiteY1" fmla="*/ 732836 h 2370226"/>
                <a:gd name="connsiteX2" fmla="*/ 1408082 w 1465672"/>
                <a:gd name="connsiteY2" fmla="*/ 1018089 h 2370226"/>
                <a:gd name="connsiteX3" fmla="*/ 1374235 w 1465672"/>
                <a:gd name="connsiteY3" fmla="*/ 1080447 h 2370226"/>
                <a:gd name="connsiteX4" fmla="*/ 1382961 w 1465672"/>
                <a:gd name="connsiteY4" fmla="*/ 1080447 h 2370226"/>
                <a:gd name="connsiteX5" fmla="*/ 738072 w 1465672"/>
                <a:gd name="connsiteY5" fmla="*/ 2370226 h 2370226"/>
                <a:gd name="connsiteX6" fmla="*/ 113578 w 1465672"/>
                <a:gd name="connsiteY6" fmla="*/ 1121239 h 2370226"/>
                <a:gd name="connsiteX7" fmla="*/ 57590 w 1465672"/>
                <a:gd name="connsiteY7" fmla="*/ 1018089 h 2370226"/>
                <a:gd name="connsiteX8" fmla="*/ 0 w 1465672"/>
                <a:gd name="connsiteY8" fmla="*/ 732836 h 2370226"/>
                <a:gd name="connsiteX9" fmla="*/ 732836 w 1465672"/>
                <a:gd name="connsiteY9" fmla="*/ 0 h 237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5672" h="2370226">
                  <a:moveTo>
                    <a:pt x="732836" y="0"/>
                  </a:moveTo>
                  <a:cubicBezTo>
                    <a:pt x="1137570" y="0"/>
                    <a:pt x="1465672" y="328102"/>
                    <a:pt x="1465672" y="732836"/>
                  </a:cubicBezTo>
                  <a:cubicBezTo>
                    <a:pt x="1465672" y="834020"/>
                    <a:pt x="1445166" y="930414"/>
                    <a:pt x="1408082" y="1018089"/>
                  </a:cubicBezTo>
                  <a:lnTo>
                    <a:pt x="1374235" y="1080447"/>
                  </a:lnTo>
                  <a:lnTo>
                    <a:pt x="1382961" y="1080447"/>
                  </a:lnTo>
                  <a:lnTo>
                    <a:pt x="738072" y="2370226"/>
                  </a:lnTo>
                  <a:lnTo>
                    <a:pt x="113578" y="1121239"/>
                  </a:lnTo>
                  <a:lnTo>
                    <a:pt x="57590" y="1018089"/>
                  </a:lnTo>
                  <a:cubicBezTo>
                    <a:pt x="20506" y="930414"/>
                    <a:pt x="0" y="834020"/>
                    <a:pt x="0" y="732836"/>
                  </a:cubicBezTo>
                  <a:cubicBezTo>
                    <a:pt x="0" y="328102"/>
                    <a:pt x="328102" y="0"/>
                    <a:pt x="732836"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3" name="任意多边形: 形状 222">
              <a:extLst>
                <a:ext uri="{FF2B5EF4-FFF2-40B4-BE49-F238E27FC236}">
                  <a16:creationId xmlns:a16="http://schemas.microsoft.com/office/drawing/2014/main" id="{B68E1A13-B649-4E90-8A97-0C3A6E588E07}"/>
                </a:ext>
              </a:extLst>
            </p:cNvPr>
            <p:cNvSpPr/>
            <p:nvPr/>
          </p:nvSpPr>
          <p:spPr>
            <a:xfrm>
              <a:off x="1879711" y="2296529"/>
              <a:ext cx="631680" cy="1021528"/>
            </a:xfrm>
            <a:custGeom>
              <a:avLst/>
              <a:gdLst>
                <a:gd name="connsiteX0" fmla="*/ 732836 w 1465672"/>
                <a:gd name="connsiteY0" fmla="*/ 0 h 2370226"/>
                <a:gd name="connsiteX1" fmla="*/ 1465672 w 1465672"/>
                <a:gd name="connsiteY1" fmla="*/ 732836 h 2370226"/>
                <a:gd name="connsiteX2" fmla="*/ 1408082 w 1465672"/>
                <a:gd name="connsiteY2" fmla="*/ 1018089 h 2370226"/>
                <a:gd name="connsiteX3" fmla="*/ 1374235 w 1465672"/>
                <a:gd name="connsiteY3" fmla="*/ 1080447 h 2370226"/>
                <a:gd name="connsiteX4" fmla="*/ 1382961 w 1465672"/>
                <a:gd name="connsiteY4" fmla="*/ 1080447 h 2370226"/>
                <a:gd name="connsiteX5" fmla="*/ 738072 w 1465672"/>
                <a:gd name="connsiteY5" fmla="*/ 2370226 h 2370226"/>
                <a:gd name="connsiteX6" fmla="*/ 113578 w 1465672"/>
                <a:gd name="connsiteY6" fmla="*/ 1121239 h 2370226"/>
                <a:gd name="connsiteX7" fmla="*/ 57590 w 1465672"/>
                <a:gd name="connsiteY7" fmla="*/ 1018089 h 2370226"/>
                <a:gd name="connsiteX8" fmla="*/ 0 w 1465672"/>
                <a:gd name="connsiteY8" fmla="*/ 732836 h 2370226"/>
                <a:gd name="connsiteX9" fmla="*/ 732836 w 1465672"/>
                <a:gd name="connsiteY9" fmla="*/ 0 h 237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5672" h="2370226">
                  <a:moveTo>
                    <a:pt x="732836" y="0"/>
                  </a:moveTo>
                  <a:cubicBezTo>
                    <a:pt x="1137570" y="0"/>
                    <a:pt x="1465672" y="328102"/>
                    <a:pt x="1465672" y="732836"/>
                  </a:cubicBezTo>
                  <a:cubicBezTo>
                    <a:pt x="1465672" y="834020"/>
                    <a:pt x="1445166" y="930414"/>
                    <a:pt x="1408082" y="1018089"/>
                  </a:cubicBezTo>
                  <a:lnTo>
                    <a:pt x="1374235" y="1080447"/>
                  </a:lnTo>
                  <a:lnTo>
                    <a:pt x="1382961" y="1080447"/>
                  </a:lnTo>
                  <a:lnTo>
                    <a:pt x="738072" y="2370226"/>
                  </a:lnTo>
                  <a:lnTo>
                    <a:pt x="113578" y="1121239"/>
                  </a:lnTo>
                  <a:lnTo>
                    <a:pt x="57590" y="1018089"/>
                  </a:lnTo>
                  <a:cubicBezTo>
                    <a:pt x="20506" y="930414"/>
                    <a:pt x="0" y="834020"/>
                    <a:pt x="0" y="732836"/>
                  </a:cubicBezTo>
                  <a:cubicBezTo>
                    <a:pt x="0" y="328102"/>
                    <a:pt x="328102" y="0"/>
                    <a:pt x="73283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24" name="组合 223">
            <a:extLst>
              <a:ext uri="{FF2B5EF4-FFF2-40B4-BE49-F238E27FC236}">
                <a16:creationId xmlns:a16="http://schemas.microsoft.com/office/drawing/2014/main" id="{5A1D83F2-2D9F-41AF-B2DF-8AA07263F99E}"/>
              </a:ext>
            </a:extLst>
          </p:cNvPr>
          <p:cNvGrpSpPr/>
          <p:nvPr/>
        </p:nvGrpSpPr>
        <p:grpSpPr>
          <a:xfrm>
            <a:off x="7157723" y="2903923"/>
            <a:ext cx="148423" cy="240025"/>
            <a:chOff x="1481618" y="1853312"/>
            <a:chExt cx="1465672" cy="2370226"/>
          </a:xfrm>
        </p:grpSpPr>
        <p:sp>
          <p:nvSpPr>
            <p:cNvPr id="225" name="任意多边形: 形状 224">
              <a:extLst>
                <a:ext uri="{FF2B5EF4-FFF2-40B4-BE49-F238E27FC236}">
                  <a16:creationId xmlns:a16="http://schemas.microsoft.com/office/drawing/2014/main" id="{E34E606F-4812-4398-ADB5-E46F9D469791}"/>
                </a:ext>
              </a:extLst>
            </p:cNvPr>
            <p:cNvSpPr/>
            <p:nvPr/>
          </p:nvSpPr>
          <p:spPr>
            <a:xfrm>
              <a:off x="1481618" y="1853312"/>
              <a:ext cx="1465672" cy="2370226"/>
            </a:xfrm>
            <a:custGeom>
              <a:avLst/>
              <a:gdLst>
                <a:gd name="connsiteX0" fmla="*/ 732836 w 1465672"/>
                <a:gd name="connsiteY0" fmla="*/ 0 h 2370226"/>
                <a:gd name="connsiteX1" fmla="*/ 1465672 w 1465672"/>
                <a:gd name="connsiteY1" fmla="*/ 732836 h 2370226"/>
                <a:gd name="connsiteX2" fmla="*/ 1408082 w 1465672"/>
                <a:gd name="connsiteY2" fmla="*/ 1018089 h 2370226"/>
                <a:gd name="connsiteX3" fmla="*/ 1374235 w 1465672"/>
                <a:gd name="connsiteY3" fmla="*/ 1080447 h 2370226"/>
                <a:gd name="connsiteX4" fmla="*/ 1382961 w 1465672"/>
                <a:gd name="connsiteY4" fmla="*/ 1080447 h 2370226"/>
                <a:gd name="connsiteX5" fmla="*/ 738072 w 1465672"/>
                <a:gd name="connsiteY5" fmla="*/ 2370226 h 2370226"/>
                <a:gd name="connsiteX6" fmla="*/ 113578 w 1465672"/>
                <a:gd name="connsiteY6" fmla="*/ 1121239 h 2370226"/>
                <a:gd name="connsiteX7" fmla="*/ 57590 w 1465672"/>
                <a:gd name="connsiteY7" fmla="*/ 1018089 h 2370226"/>
                <a:gd name="connsiteX8" fmla="*/ 0 w 1465672"/>
                <a:gd name="connsiteY8" fmla="*/ 732836 h 2370226"/>
                <a:gd name="connsiteX9" fmla="*/ 732836 w 1465672"/>
                <a:gd name="connsiteY9" fmla="*/ 0 h 237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5672" h="2370226">
                  <a:moveTo>
                    <a:pt x="732836" y="0"/>
                  </a:moveTo>
                  <a:cubicBezTo>
                    <a:pt x="1137570" y="0"/>
                    <a:pt x="1465672" y="328102"/>
                    <a:pt x="1465672" y="732836"/>
                  </a:cubicBezTo>
                  <a:cubicBezTo>
                    <a:pt x="1465672" y="834020"/>
                    <a:pt x="1445166" y="930414"/>
                    <a:pt x="1408082" y="1018089"/>
                  </a:cubicBezTo>
                  <a:lnTo>
                    <a:pt x="1374235" y="1080447"/>
                  </a:lnTo>
                  <a:lnTo>
                    <a:pt x="1382961" y="1080447"/>
                  </a:lnTo>
                  <a:lnTo>
                    <a:pt x="738072" y="2370226"/>
                  </a:lnTo>
                  <a:lnTo>
                    <a:pt x="113578" y="1121239"/>
                  </a:lnTo>
                  <a:lnTo>
                    <a:pt x="57590" y="1018089"/>
                  </a:lnTo>
                  <a:cubicBezTo>
                    <a:pt x="20506" y="930414"/>
                    <a:pt x="0" y="834020"/>
                    <a:pt x="0" y="732836"/>
                  </a:cubicBezTo>
                  <a:cubicBezTo>
                    <a:pt x="0" y="328102"/>
                    <a:pt x="328102" y="0"/>
                    <a:pt x="732836"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6" name="任意多边形: 形状 225">
              <a:extLst>
                <a:ext uri="{FF2B5EF4-FFF2-40B4-BE49-F238E27FC236}">
                  <a16:creationId xmlns:a16="http://schemas.microsoft.com/office/drawing/2014/main" id="{80F4C1F5-1C82-48A4-978C-CE3BE8DA4D63}"/>
                </a:ext>
              </a:extLst>
            </p:cNvPr>
            <p:cNvSpPr/>
            <p:nvPr/>
          </p:nvSpPr>
          <p:spPr>
            <a:xfrm>
              <a:off x="1879711" y="2296529"/>
              <a:ext cx="631680" cy="1021528"/>
            </a:xfrm>
            <a:custGeom>
              <a:avLst/>
              <a:gdLst>
                <a:gd name="connsiteX0" fmla="*/ 732836 w 1465672"/>
                <a:gd name="connsiteY0" fmla="*/ 0 h 2370226"/>
                <a:gd name="connsiteX1" fmla="*/ 1465672 w 1465672"/>
                <a:gd name="connsiteY1" fmla="*/ 732836 h 2370226"/>
                <a:gd name="connsiteX2" fmla="*/ 1408082 w 1465672"/>
                <a:gd name="connsiteY2" fmla="*/ 1018089 h 2370226"/>
                <a:gd name="connsiteX3" fmla="*/ 1374235 w 1465672"/>
                <a:gd name="connsiteY3" fmla="*/ 1080447 h 2370226"/>
                <a:gd name="connsiteX4" fmla="*/ 1382961 w 1465672"/>
                <a:gd name="connsiteY4" fmla="*/ 1080447 h 2370226"/>
                <a:gd name="connsiteX5" fmla="*/ 738072 w 1465672"/>
                <a:gd name="connsiteY5" fmla="*/ 2370226 h 2370226"/>
                <a:gd name="connsiteX6" fmla="*/ 113578 w 1465672"/>
                <a:gd name="connsiteY6" fmla="*/ 1121239 h 2370226"/>
                <a:gd name="connsiteX7" fmla="*/ 57590 w 1465672"/>
                <a:gd name="connsiteY7" fmla="*/ 1018089 h 2370226"/>
                <a:gd name="connsiteX8" fmla="*/ 0 w 1465672"/>
                <a:gd name="connsiteY8" fmla="*/ 732836 h 2370226"/>
                <a:gd name="connsiteX9" fmla="*/ 732836 w 1465672"/>
                <a:gd name="connsiteY9" fmla="*/ 0 h 237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5672" h="2370226">
                  <a:moveTo>
                    <a:pt x="732836" y="0"/>
                  </a:moveTo>
                  <a:cubicBezTo>
                    <a:pt x="1137570" y="0"/>
                    <a:pt x="1465672" y="328102"/>
                    <a:pt x="1465672" y="732836"/>
                  </a:cubicBezTo>
                  <a:cubicBezTo>
                    <a:pt x="1465672" y="834020"/>
                    <a:pt x="1445166" y="930414"/>
                    <a:pt x="1408082" y="1018089"/>
                  </a:cubicBezTo>
                  <a:lnTo>
                    <a:pt x="1374235" y="1080447"/>
                  </a:lnTo>
                  <a:lnTo>
                    <a:pt x="1382961" y="1080447"/>
                  </a:lnTo>
                  <a:lnTo>
                    <a:pt x="738072" y="2370226"/>
                  </a:lnTo>
                  <a:lnTo>
                    <a:pt x="113578" y="1121239"/>
                  </a:lnTo>
                  <a:lnTo>
                    <a:pt x="57590" y="1018089"/>
                  </a:lnTo>
                  <a:cubicBezTo>
                    <a:pt x="20506" y="930414"/>
                    <a:pt x="0" y="834020"/>
                    <a:pt x="0" y="732836"/>
                  </a:cubicBezTo>
                  <a:cubicBezTo>
                    <a:pt x="0" y="328102"/>
                    <a:pt x="328102" y="0"/>
                    <a:pt x="73283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27" name="组合 226">
            <a:extLst>
              <a:ext uri="{FF2B5EF4-FFF2-40B4-BE49-F238E27FC236}">
                <a16:creationId xmlns:a16="http://schemas.microsoft.com/office/drawing/2014/main" id="{8C585C53-777E-4E42-A268-D323CD5E9C98}"/>
              </a:ext>
            </a:extLst>
          </p:cNvPr>
          <p:cNvGrpSpPr/>
          <p:nvPr/>
        </p:nvGrpSpPr>
        <p:grpSpPr>
          <a:xfrm>
            <a:off x="4822840" y="2270060"/>
            <a:ext cx="148423" cy="240025"/>
            <a:chOff x="1481618" y="1853312"/>
            <a:chExt cx="1465672" cy="2370226"/>
          </a:xfrm>
        </p:grpSpPr>
        <p:sp>
          <p:nvSpPr>
            <p:cNvPr id="228" name="任意多边形: 形状 227">
              <a:extLst>
                <a:ext uri="{FF2B5EF4-FFF2-40B4-BE49-F238E27FC236}">
                  <a16:creationId xmlns:a16="http://schemas.microsoft.com/office/drawing/2014/main" id="{11EF8334-56DE-40CA-9B2F-A7D2BB4CAD9D}"/>
                </a:ext>
              </a:extLst>
            </p:cNvPr>
            <p:cNvSpPr/>
            <p:nvPr/>
          </p:nvSpPr>
          <p:spPr>
            <a:xfrm>
              <a:off x="1481618" y="1853312"/>
              <a:ext cx="1465672" cy="2370226"/>
            </a:xfrm>
            <a:custGeom>
              <a:avLst/>
              <a:gdLst>
                <a:gd name="connsiteX0" fmla="*/ 732836 w 1465672"/>
                <a:gd name="connsiteY0" fmla="*/ 0 h 2370226"/>
                <a:gd name="connsiteX1" fmla="*/ 1465672 w 1465672"/>
                <a:gd name="connsiteY1" fmla="*/ 732836 h 2370226"/>
                <a:gd name="connsiteX2" fmla="*/ 1408082 w 1465672"/>
                <a:gd name="connsiteY2" fmla="*/ 1018089 h 2370226"/>
                <a:gd name="connsiteX3" fmla="*/ 1374235 w 1465672"/>
                <a:gd name="connsiteY3" fmla="*/ 1080447 h 2370226"/>
                <a:gd name="connsiteX4" fmla="*/ 1382961 w 1465672"/>
                <a:gd name="connsiteY4" fmla="*/ 1080447 h 2370226"/>
                <a:gd name="connsiteX5" fmla="*/ 738072 w 1465672"/>
                <a:gd name="connsiteY5" fmla="*/ 2370226 h 2370226"/>
                <a:gd name="connsiteX6" fmla="*/ 113578 w 1465672"/>
                <a:gd name="connsiteY6" fmla="*/ 1121239 h 2370226"/>
                <a:gd name="connsiteX7" fmla="*/ 57590 w 1465672"/>
                <a:gd name="connsiteY7" fmla="*/ 1018089 h 2370226"/>
                <a:gd name="connsiteX8" fmla="*/ 0 w 1465672"/>
                <a:gd name="connsiteY8" fmla="*/ 732836 h 2370226"/>
                <a:gd name="connsiteX9" fmla="*/ 732836 w 1465672"/>
                <a:gd name="connsiteY9" fmla="*/ 0 h 237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5672" h="2370226">
                  <a:moveTo>
                    <a:pt x="732836" y="0"/>
                  </a:moveTo>
                  <a:cubicBezTo>
                    <a:pt x="1137570" y="0"/>
                    <a:pt x="1465672" y="328102"/>
                    <a:pt x="1465672" y="732836"/>
                  </a:cubicBezTo>
                  <a:cubicBezTo>
                    <a:pt x="1465672" y="834020"/>
                    <a:pt x="1445166" y="930414"/>
                    <a:pt x="1408082" y="1018089"/>
                  </a:cubicBezTo>
                  <a:lnTo>
                    <a:pt x="1374235" y="1080447"/>
                  </a:lnTo>
                  <a:lnTo>
                    <a:pt x="1382961" y="1080447"/>
                  </a:lnTo>
                  <a:lnTo>
                    <a:pt x="738072" y="2370226"/>
                  </a:lnTo>
                  <a:lnTo>
                    <a:pt x="113578" y="1121239"/>
                  </a:lnTo>
                  <a:lnTo>
                    <a:pt x="57590" y="1018089"/>
                  </a:lnTo>
                  <a:cubicBezTo>
                    <a:pt x="20506" y="930414"/>
                    <a:pt x="0" y="834020"/>
                    <a:pt x="0" y="732836"/>
                  </a:cubicBezTo>
                  <a:cubicBezTo>
                    <a:pt x="0" y="328102"/>
                    <a:pt x="328102" y="0"/>
                    <a:pt x="732836"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9" name="任意多边形: 形状 228">
              <a:extLst>
                <a:ext uri="{FF2B5EF4-FFF2-40B4-BE49-F238E27FC236}">
                  <a16:creationId xmlns:a16="http://schemas.microsoft.com/office/drawing/2014/main" id="{B5363256-4F79-4355-A918-3D0106FAE9F3}"/>
                </a:ext>
              </a:extLst>
            </p:cNvPr>
            <p:cNvSpPr/>
            <p:nvPr/>
          </p:nvSpPr>
          <p:spPr>
            <a:xfrm>
              <a:off x="1879711" y="2296529"/>
              <a:ext cx="631680" cy="1021528"/>
            </a:xfrm>
            <a:custGeom>
              <a:avLst/>
              <a:gdLst>
                <a:gd name="connsiteX0" fmla="*/ 732836 w 1465672"/>
                <a:gd name="connsiteY0" fmla="*/ 0 h 2370226"/>
                <a:gd name="connsiteX1" fmla="*/ 1465672 w 1465672"/>
                <a:gd name="connsiteY1" fmla="*/ 732836 h 2370226"/>
                <a:gd name="connsiteX2" fmla="*/ 1408082 w 1465672"/>
                <a:gd name="connsiteY2" fmla="*/ 1018089 h 2370226"/>
                <a:gd name="connsiteX3" fmla="*/ 1374235 w 1465672"/>
                <a:gd name="connsiteY3" fmla="*/ 1080447 h 2370226"/>
                <a:gd name="connsiteX4" fmla="*/ 1382961 w 1465672"/>
                <a:gd name="connsiteY4" fmla="*/ 1080447 h 2370226"/>
                <a:gd name="connsiteX5" fmla="*/ 738072 w 1465672"/>
                <a:gd name="connsiteY5" fmla="*/ 2370226 h 2370226"/>
                <a:gd name="connsiteX6" fmla="*/ 113578 w 1465672"/>
                <a:gd name="connsiteY6" fmla="*/ 1121239 h 2370226"/>
                <a:gd name="connsiteX7" fmla="*/ 57590 w 1465672"/>
                <a:gd name="connsiteY7" fmla="*/ 1018089 h 2370226"/>
                <a:gd name="connsiteX8" fmla="*/ 0 w 1465672"/>
                <a:gd name="connsiteY8" fmla="*/ 732836 h 2370226"/>
                <a:gd name="connsiteX9" fmla="*/ 732836 w 1465672"/>
                <a:gd name="connsiteY9" fmla="*/ 0 h 2370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5672" h="2370226">
                  <a:moveTo>
                    <a:pt x="732836" y="0"/>
                  </a:moveTo>
                  <a:cubicBezTo>
                    <a:pt x="1137570" y="0"/>
                    <a:pt x="1465672" y="328102"/>
                    <a:pt x="1465672" y="732836"/>
                  </a:cubicBezTo>
                  <a:cubicBezTo>
                    <a:pt x="1465672" y="834020"/>
                    <a:pt x="1445166" y="930414"/>
                    <a:pt x="1408082" y="1018089"/>
                  </a:cubicBezTo>
                  <a:lnTo>
                    <a:pt x="1374235" y="1080447"/>
                  </a:lnTo>
                  <a:lnTo>
                    <a:pt x="1382961" y="1080447"/>
                  </a:lnTo>
                  <a:lnTo>
                    <a:pt x="738072" y="2370226"/>
                  </a:lnTo>
                  <a:lnTo>
                    <a:pt x="113578" y="1121239"/>
                  </a:lnTo>
                  <a:lnTo>
                    <a:pt x="57590" y="1018089"/>
                  </a:lnTo>
                  <a:cubicBezTo>
                    <a:pt x="20506" y="930414"/>
                    <a:pt x="0" y="834020"/>
                    <a:pt x="0" y="732836"/>
                  </a:cubicBezTo>
                  <a:cubicBezTo>
                    <a:pt x="0" y="328102"/>
                    <a:pt x="328102" y="0"/>
                    <a:pt x="73283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32" name="任意多边形: 形状 231">
            <a:extLst>
              <a:ext uri="{FF2B5EF4-FFF2-40B4-BE49-F238E27FC236}">
                <a16:creationId xmlns:a16="http://schemas.microsoft.com/office/drawing/2014/main" id="{5ACFF49F-9B15-4A88-B151-0A2AEC7B08EF}"/>
              </a:ext>
            </a:extLst>
          </p:cNvPr>
          <p:cNvSpPr/>
          <p:nvPr/>
        </p:nvSpPr>
        <p:spPr>
          <a:xfrm>
            <a:off x="3886200" y="3821226"/>
            <a:ext cx="2184400" cy="285107"/>
          </a:xfrm>
          <a:custGeom>
            <a:avLst/>
            <a:gdLst>
              <a:gd name="connsiteX0" fmla="*/ 0 w 2184400"/>
              <a:gd name="connsiteY0" fmla="*/ 31107 h 285107"/>
              <a:gd name="connsiteX1" fmla="*/ 1066800 w 2184400"/>
              <a:gd name="connsiteY1" fmla="*/ 22641 h 285107"/>
              <a:gd name="connsiteX2" fmla="*/ 2184400 w 2184400"/>
              <a:gd name="connsiteY2" fmla="*/ 285107 h 285107"/>
            </a:gdLst>
            <a:ahLst/>
            <a:cxnLst>
              <a:cxn ang="0">
                <a:pos x="connsiteX0" y="connsiteY0"/>
              </a:cxn>
              <a:cxn ang="0">
                <a:pos x="connsiteX1" y="connsiteY1"/>
              </a:cxn>
              <a:cxn ang="0">
                <a:pos x="connsiteX2" y="connsiteY2"/>
              </a:cxn>
            </a:cxnLst>
            <a:rect l="l" t="t" r="r" b="b"/>
            <a:pathLst>
              <a:path w="2184400" h="285107">
                <a:moveTo>
                  <a:pt x="0" y="31107"/>
                </a:moveTo>
                <a:cubicBezTo>
                  <a:pt x="351366" y="5707"/>
                  <a:pt x="702733" y="-19692"/>
                  <a:pt x="1066800" y="22641"/>
                </a:cubicBezTo>
                <a:cubicBezTo>
                  <a:pt x="1430867" y="64974"/>
                  <a:pt x="1807633" y="175040"/>
                  <a:pt x="2184400" y="285107"/>
                </a:cubicBezTo>
              </a:path>
            </a:pathLst>
          </a:custGeom>
          <a:noFill/>
          <a:ln>
            <a:solidFill>
              <a:srgbClr val="EDA85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任意多边形: 形状 232">
            <a:extLst>
              <a:ext uri="{FF2B5EF4-FFF2-40B4-BE49-F238E27FC236}">
                <a16:creationId xmlns:a16="http://schemas.microsoft.com/office/drawing/2014/main" id="{EADDD34B-F0E7-4551-8F6B-C8F5B42CFA8D}"/>
              </a:ext>
            </a:extLst>
          </p:cNvPr>
          <p:cNvSpPr/>
          <p:nvPr/>
        </p:nvSpPr>
        <p:spPr>
          <a:xfrm>
            <a:off x="3860800" y="3098800"/>
            <a:ext cx="3369733" cy="736600"/>
          </a:xfrm>
          <a:custGeom>
            <a:avLst/>
            <a:gdLst>
              <a:gd name="connsiteX0" fmla="*/ 0 w 3369733"/>
              <a:gd name="connsiteY0" fmla="*/ 736600 h 736600"/>
              <a:gd name="connsiteX1" fmla="*/ 1710267 w 3369733"/>
              <a:gd name="connsiteY1" fmla="*/ 245533 h 736600"/>
              <a:gd name="connsiteX2" fmla="*/ 3369733 w 3369733"/>
              <a:gd name="connsiteY2" fmla="*/ 0 h 736600"/>
            </a:gdLst>
            <a:ahLst/>
            <a:cxnLst>
              <a:cxn ang="0">
                <a:pos x="connsiteX0" y="connsiteY0"/>
              </a:cxn>
              <a:cxn ang="0">
                <a:pos x="connsiteX1" y="connsiteY1"/>
              </a:cxn>
              <a:cxn ang="0">
                <a:pos x="connsiteX2" y="connsiteY2"/>
              </a:cxn>
            </a:cxnLst>
            <a:rect l="l" t="t" r="r" b="b"/>
            <a:pathLst>
              <a:path w="3369733" h="736600">
                <a:moveTo>
                  <a:pt x="0" y="736600"/>
                </a:moveTo>
                <a:cubicBezTo>
                  <a:pt x="574322" y="552450"/>
                  <a:pt x="1148645" y="368300"/>
                  <a:pt x="1710267" y="245533"/>
                </a:cubicBezTo>
                <a:cubicBezTo>
                  <a:pt x="2271889" y="122766"/>
                  <a:pt x="2820811" y="61383"/>
                  <a:pt x="3369733" y="0"/>
                </a:cubicBezTo>
              </a:path>
            </a:pathLst>
          </a:custGeom>
          <a:noFill/>
          <a:ln>
            <a:solidFill>
              <a:srgbClr val="EDA85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4" name="任意多边形: 形状 233">
            <a:extLst>
              <a:ext uri="{FF2B5EF4-FFF2-40B4-BE49-F238E27FC236}">
                <a16:creationId xmlns:a16="http://schemas.microsoft.com/office/drawing/2014/main" id="{847003D7-A704-4741-A57A-B81FD46388A3}"/>
              </a:ext>
            </a:extLst>
          </p:cNvPr>
          <p:cNvSpPr/>
          <p:nvPr/>
        </p:nvSpPr>
        <p:spPr>
          <a:xfrm>
            <a:off x="3835400" y="3650957"/>
            <a:ext cx="3742267" cy="379176"/>
          </a:xfrm>
          <a:custGeom>
            <a:avLst/>
            <a:gdLst>
              <a:gd name="connsiteX0" fmla="*/ 0 w 3742267"/>
              <a:gd name="connsiteY0" fmla="*/ 175976 h 379176"/>
              <a:gd name="connsiteX1" fmla="*/ 2353733 w 3742267"/>
              <a:gd name="connsiteY1" fmla="*/ 6643 h 379176"/>
              <a:gd name="connsiteX2" fmla="*/ 3742267 w 3742267"/>
              <a:gd name="connsiteY2" fmla="*/ 379176 h 379176"/>
            </a:gdLst>
            <a:ahLst/>
            <a:cxnLst>
              <a:cxn ang="0">
                <a:pos x="connsiteX0" y="connsiteY0"/>
              </a:cxn>
              <a:cxn ang="0">
                <a:pos x="connsiteX1" y="connsiteY1"/>
              </a:cxn>
              <a:cxn ang="0">
                <a:pos x="connsiteX2" y="connsiteY2"/>
              </a:cxn>
            </a:cxnLst>
            <a:rect l="l" t="t" r="r" b="b"/>
            <a:pathLst>
              <a:path w="3742267" h="379176">
                <a:moveTo>
                  <a:pt x="0" y="175976"/>
                </a:moveTo>
                <a:cubicBezTo>
                  <a:pt x="865011" y="74376"/>
                  <a:pt x="1730022" y="-27224"/>
                  <a:pt x="2353733" y="6643"/>
                </a:cubicBezTo>
                <a:cubicBezTo>
                  <a:pt x="2977444" y="40510"/>
                  <a:pt x="3359855" y="209843"/>
                  <a:pt x="3742267" y="379176"/>
                </a:cubicBezTo>
              </a:path>
            </a:pathLst>
          </a:custGeom>
          <a:noFill/>
          <a:ln>
            <a:solidFill>
              <a:srgbClr val="EDA85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 name="任意多边形: 形状 234">
            <a:extLst>
              <a:ext uri="{FF2B5EF4-FFF2-40B4-BE49-F238E27FC236}">
                <a16:creationId xmlns:a16="http://schemas.microsoft.com/office/drawing/2014/main" id="{8AF519C3-0F29-4F44-A181-81E06D2A7F0D}"/>
              </a:ext>
            </a:extLst>
          </p:cNvPr>
          <p:cNvSpPr/>
          <p:nvPr/>
        </p:nvSpPr>
        <p:spPr>
          <a:xfrm>
            <a:off x="3810000" y="2472267"/>
            <a:ext cx="1066800" cy="1337733"/>
          </a:xfrm>
          <a:custGeom>
            <a:avLst/>
            <a:gdLst>
              <a:gd name="connsiteX0" fmla="*/ 0 w 1066800"/>
              <a:gd name="connsiteY0" fmla="*/ 1337733 h 1337733"/>
              <a:gd name="connsiteX1" fmla="*/ 304800 w 1066800"/>
              <a:gd name="connsiteY1" fmla="*/ 355600 h 1337733"/>
              <a:gd name="connsiteX2" fmla="*/ 1066800 w 1066800"/>
              <a:gd name="connsiteY2" fmla="*/ 0 h 1337733"/>
            </a:gdLst>
            <a:ahLst/>
            <a:cxnLst>
              <a:cxn ang="0">
                <a:pos x="connsiteX0" y="connsiteY0"/>
              </a:cxn>
              <a:cxn ang="0">
                <a:pos x="connsiteX1" y="connsiteY1"/>
              </a:cxn>
              <a:cxn ang="0">
                <a:pos x="connsiteX2" y="connsiteY2"/>
              </a:cxn>
            </a:cxnLst>
            <a:rect l="l" t="t" r="r" b="b"/>
            <a:pathLst>
              <a:path w="1066800" h="1337733">
                <a:moveTo>
                  <a:pt x="0" y="1337733"/>
                </a:moveTo>
                <a:cubicBezTo>
                  <a:pt x="63500" y="958144"/>
                  <a:pt x="127000" y="578555"/>
                  <a:pt x="304800" y="355600"/>
                </a:cubicBezTo>
                <a:cubicBezTo>
                  <a:pt x="482600" y="132645"/>
                  <a:pt x="774700" y="66322"/>
                  <a:pt x="1066800" y="0"/>
                </a:cubicBezTo>
              </a:path>
            </a:pathLst>
          </a:custGeom>
          <a:noFill/>
          <a:ln>
            <a:solidFill>
              <a:srgbClr val="EDA85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 name="文本框 235">
            <a:extLst>
              <a:ext uri="{FF2B5EF4-FFF2-40B4-BE49-F238E27FC236}">
                <a16:creationId xmlns:a16="http://schemas.microsoft.com/office/drawing/2014/main" id="{7DF8A7D0-8B48-4C4E-8D7A-4EA5798EDB45}"/>
              </a:ext>
            </a:extLst>
          </p:cNvPr>
          <p:cNvSpPr txBox="1"/>
          <p:nvPr/>
        </p:nvSpPr>
        <p:spPr>
          <a:xfrm flipH="1">
            <a:off x="828203" y="5374161"/>
            <a:ext cx="2592946" cy="684803"/>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37" name="文本框 236">
            <a:extLst>
              <a:ext uri="{FF2B5EF4-FFF2-40B4-BE49-F238E27FC236}">
                <a16:creationId xmlns:a16="http://schemas.microsoft.com/office/drawing/2014/main" id="{9E14220C-F359-4796-B482-E16F1701C0E5}"/>
              </a:ext>
            </a:extLst>
          </p:cNvPr>
          <p:cNvSpPr txBox="1"/>
          <p:nvPr/>
        </p:nvSpPr>
        <p:spPr>
          <a:xfrm flipH="1">
            <a:off x="1402993" y="5030719"/>
            <a:ext cx="2018155" cy="400110"/>
          </a:xfrm>
          <a:prstGeom prst="rect">
            <a:avLst/>
          </a:prstGeom>
          <a:noFill/>
        </p:spPr>
        <p:txBody>
          <a:bodyPr wrap="square" rtlCol="0">
            <a:spAutoFit/>
          </a:bodyPr>
          <a:lstStyle/>
          <a:p>
            <a:pPr algn="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38" name="文本框 237">
            <a:extLst>
              <a:ext uri="{FF2B5EF4-FFF2-40B4-BE49-F238E27FC236}">
                <a16:creationId xmlns:a16="http://schemas.microsoft.com/office/drawing/2014/main" id="{4B06250A-A85B-45D6-85C3-586B3F9881BE}"/>
              </a:ext>
            </a:extLst>
          </p:cNvPr>
          <p:cNvSpPr txBox="1"/>
          <p:nvPr/>
        </p:nvSpPr>
        <p:spPr>
          <a:xfrm>
            <a:off x="8873799" y="3904871"/>
            <a:ext cx="2737897" cy="684803"/>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39" name="文本框 238">
            <a:extLst>
              <a:ext uri="{FF2B5EF4-FFF2-40B4-BE49-F238E27FC236}">
                <a16:creationId xmlns:a16="http://schemas.microsoft.com/office/drawing/2014/main" id="{B7C84143-3ED6-46A8-81A4-27FB626550E4}"/>
              </a:ext>
            </a:extLst>
          </p:cNvPr>
          <p:cNvSpPr txBox="1"/>
          <p:nvPr/>
        </p:nvSpPr>
        <p:spPr>
          <a:xfrm>
            <a:off x="8849506" y="3561429"/>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40" name="文本框 239">
            <a:extLst>
              <a:ext uri="{FF2B5EF4-FFF2-40B4-BE49-F238E27FC236}">
                <a16:creationId xmlns:a16="http://schemas.microsoft.com/office/drawing/2014/main" id="{B76EEE52-648E-4526-AA0E-3A9FA68946B7}"/>
              </a:ext>
            </a:extLst>
          </p:cNvPr>
          <p:cNvSpPr txBox="1"/>
          <p:nvPr/>
        </p:nvSpPr>
        <p:spPr>
          <a:xfrm flipH="1">
            <a:off x="826624" y="4199716"/>
            <a:ext cx="2592946" cy="684803"/>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41" name="文本框 240">
            <a:extLst>
              <a:ext uri="{FF2B5EF4-FFF2-40B4-BE49-F238E27FC236}">
                <a16:creationId xmlns:a16="http://schemas.microsoft.com/office/drawing/2014/main" id="{FE46DD3A-425A-4516-B5C5-64B4C5C55073}"/>
              </a:ext>
            </a:extLst>
          </p:cNvPr>
          <p:cNvSpPr txBox="1"/>
          <p:nvPr/>
        </p:nvSpPr>
        <p:spPr>
          <a:xfrm flipH="1">
            <a:off x="1401414" y="3856274"/>
            <a:ext cx="2018155" cy="400110"/>
          </a:xfrm>
          <a:prstGeom prst="rect">
            <a:avLst/>
          </a:prstGeom>
          <a:noFill/>
        </p:spPr>
        <p:txBody>
          <a:bodyPr wrap="square" rtlCol="0">
            <a:spAutoFit/>
          </a:bodyPr>
          <a:lstStyle/>
          <a:p>
            <a:pPr algn="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42" name="文本框 241">
            <a:extLst>
              <a:ext uri="{FF2B5EF4-FFF2-40B4-BE49-F238E27FC236}">
                <a16:creationId xmlns:a16="http://schemas.microsoft.com/office/drawing/2014/main" id="{842D6F7E-5FC2-42E4-B618-45712E80921F}"/>
              </a:ext>
            </a:extLst>
          </p:cNvPr>
          <p:cNvSpPr txBox="1"/>
          <p:nvPr/>
        </p:nvSpPr>
        <p:spPr>
          <a:xfrm>
            <a:off x="5500586" y="5825827"/>
            <a:ext cx="2754848"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1020081377"/>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childTnLst>
                                </p:cTn>
                              </p:par>
                              <p:par>
                                <p:cTn id="11" presetID="10" presetClass="entr" presetSubtype="0" fill="hold" nodeType="withEffect">
                                  <p:stCondLst>
                                    <p:cond delay="500"/>
                                  </p:stCondLst>
                                  <p:childTnLst>
                                    <p:set>
                                      <p:cBhvr>
                                        <p:cTn id="12" dur="1" fill="hold">
                                          <p:stCondLst>
                                            <p:cond delay="0"/>
                                          </p:stCondLst>
                                        </p:cTn>
                                        <p:tgtEl>
                                          <p:spTgt spid="221"/>
                                        </p:tgtEl>
                                        <p:attrNameLst>
                                          <p:attrName>style.visibility</p:attrName>
                                        </p:attrNameLst>
                                      </p:cBhvr>
                                      <p:to>
                                        <p:strVal val="visible"/>
                                      </p:to>
                                    </p:set>
                                    <p:animEffect transition="in" filter="fade">
                                      <p:cBhvr>
                                        <p:cTn id="13" dur="1000"/>
                                        <p:tgtEl>
                                          <p:spTgt spid="221"/>
                                        </p:tgtEl>
                                      </p:cBhvr>
                                    </p:animEffect>
                                  </p:childTnLst>
                                </p:cTn>
                              </p:par>
                              <p:par>
                                <p:cTn id="14" presetID="10" presetClass="entr" presetSubtype="0" fill="hold" nodeType="withEffect">
                                  <p:stCondLst>
                                    <p:cond delay="500"/>
                                  </p:stCondLst>
                                  <p:childTnLst>
                                    <p:set>
                                      <p:cBhvr>
                                        <p:cTn id="15" dur="1" fill="hold">
                                          <p:stCondLst>
                                            <p:cond delay="0"/>
                                          </p:stCondLst>
                                        </p:cTn>
                                        <p:tgtEl>
                                          <p:spTgt spid="224"/>
                                        </p:tgtEl>
                                        <p:attrNameLst>
                                          <p:attrName>style.visibility</p:attrName>
                                        </p:attrNameLst>
                                      </p:cBhvr>
                                      <p:to>
                                        <p:strVal val="visible"/>
                                      </p:to>
                                    </p:set>
                                    <p:animEffect transition="in" filter="fade">
                                      <p:cBhvr>
                                        <p:cTn id="16" dur="1000"/>
                                        <p:tgtEl>
                                          <p:spTgt spid="224"/>
                                        </p:tgtEl>
                                      </p:cBhvr>
                                    </p:animEffect>
                                  </p:childTnLst>
                                </p:cTn>
                              </p:par>
                              <p:par>
                                <p:cTn id="17" presetID="10" presetClass="entr" presetSubtype="0" fill="hold" nodeType="withEffect">
                                  <p:stCondLst>
                                    <p:cond delay="500"/>
                                  </p:stCondLst>
                                  <p:childTnLst>
                                    <p:set>
                                      <p:cBhvr>
                                        <p:cTn id="18" dur="1" fill="hold">
                                          <p:stCondLst>
                                            <p:cond delay="0"/>
                                          </p:stCondLst>
                                        </p:cTn>
                                        <p:tgtEl>
                                          <p:spTgt spid="227"/>
                                        </p:tgtEl>
                                        <p:attrNameLst>
                                          <p:attrName>style.visibility</p:attrName>
                                        </p:attrNameLst>
                                      </p:cBhvr>
                                      <p:to>
                                        <p:strVal val="visible"/>
                                      </p:to>
                                    </p:set>
                                    <p:animEffect transition="in" filter="fade">
                                      <p:cBhvr>
                                        <p:cTn id="19" dur="1000"/>
                                        <p:tgtEl>
                                          <p:spTgt spid="227"/>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232"/>
                                        </p:tgtEl>
                                        <p:attrNameLst>
                                          <p:attrName>style.visibility</p:attrName>
                                        </p:attrNameLst>
                                      </p:cBhvr>
                                      <p:to>
                                        <p:strVal val="visible"/>
                                      </p:to>
                                    </p:set>
                                    <p:animEffect transition="in" filter="fade">
                                      <p:cBhvr>
                                        <p:cTn id="22" dur="1000"/>
                                        <p:tgtEl>
                                          <p:spTgt spid="232"/>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233"/>
                                        </p:tgtEl>
                                        <p:attrNameLst>
                                          <p:attrName>style.visibility</p:attrName>
                                        </p:attrNameLst>
                                      </p:cBhvr>
                                      <p:to>
                                        <p:strVal val="visible"/>
                                      </p:to>
                                    </p:set>
                                    <p:animEffect transition="in" filter="fade">
                                      <p:cBhvr>
                                        <p:cTn id="25" dur="1000"/>
                                        <p:tgtEl>
                                          <p:spTgt spid="233"/>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234"/>
                                        </p:tgtEl>
                                        <p:attrNameLst>
                                          <p:attrName>style.visibility</p:attrName>
                                        </p:attrNameLst>
                                      </p:cBhvr>
                                      <p:to>
                                        <p:strVal val="visible"/>
                                      </p:to>
                                    </p:set>
                                    <p:animEffect transition="in" filter="fade">
                                      <p:cBhvr>
                                        <p:cTn id="28" dur="1000"/>
                                        <p:tgtEl>
                                          <p:spTgt spid="234"/>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235"/>
                                        </p:tgtEl>
                                        <p:attrNameLst>
                                          <p:attrName>style.visibility</p:attrName>
                                        </p:attrNameLst>
                                      </p:cBhvr>
                                      <p:to>
                                        <p:strVal val="visible"/>
                                      </p:to>
                                    </p:set>
                                    <p:animEffect transition="in" filter="fade">
                                      <p:cBhvr>
                                        <p:cTn id="31" dur="1000"/>
                                        <p:tgtEl>
                                          <p:spTgt spid="235"/>
                                        </p:tgtEl>
                                      </p:cBhvr>
                                    </p:animEffect>
                                  </p:childTnLst>
                                </p:cTn>
                              </p:par>
                              <p:par>
                                <p:cTn id="32" presetID="2" presetClass="entr" presetSubtype="8" fill="hold" grpId="0" nodeType="withEffect">
                                  <p:stCondLst>
                                    <p:cond delay="500"/>
                                  </p:stCondLst>
                                  <p:childTnLst>
                                    <p:set>
                                      <p:cBhvr>
                                        <p:cTn id="33" dur="1" fill="hold">
                                          <p:stCondLst>
                                            <p:cond delay="0"/>
                                          </p:stCondLst>
                                        </p:cTn>
                                        <p:tgtEl>
                                          <p:spTgt spid="236"/>
                                        </p:tgtEl>
                                        <p:attrNameLst>
                                          <p:attrName>style.visibility</p:attrName>
                                        </p:attrNameLst>
                                      </p:cBhvr>
                                      <p:to>
                                        <p:strVal val="visible"/>
                                      </p:to>
                                    </p:set>
                                    <p:anim calcmode="lin" valueType="num">
                                      <p:cBhvr additive="base">
                                        <p:cTn id="34" dur="1000" fill="hold"/>
                                        <p:tgtEl>
                                          <p:spTgt spid="236"/>
                                        </p:tgtEl>
                                        <p:attrNameLst>
                                          <p:attrName>ppt_x</p:attrName>
                                        </p:attrNameLst>
                                      </p:cBhvr>
                                      <p:tavLst>
                                        <p:tav tm="0">
                                          <p:val>
                                            <p:strVal val="0-#ppt_w/2"/>
                                          </p:val>
                                        </p:tav>
                                        <p:tav tm="100000">
                                          <p:val>
                                            <p:strVal val="#ppt_x"/>
                                          </p:val>
                                        </p:tav>
                                      </p:tavLst>
                                    </p:anim>
                                    <p:anim calcmode="lin" valueType="num">
                                      <p:cBhvr additive="base">
                                        <p:cTn id="35" dur="1000" fill="hold"/>
                                        <p:tgtEl>
                                          <p:spTgt spid="236"/>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stCondLst>
                                    <p:cond delay="500"/>
                                  </p:stCondLst>
                                  <p:childTnLst>
                                    <p:set>
                                      <p:cBhvr>
                                        <p:cTn id="37" dur="1" fill="hold">
                                          <p:stCondLst>
                                            <p:cond delay="0"/>
                                          </p:stCondLst>
                                        </p:cTn>
                                        <p:tgtEl>
                                          <p:spTgt spid="237"/>
                                        </p:tgtEl>
                                        <p:attrNameLst>
                                          <p:attrName>style.visibility</p:attrName>
                                        </p:attrNameLst>
                                      </p:cBhvr>
                                      <p:to>
                                        <p:strVal val="visible"/>
                                      </p:to>
                                    </p:set>
                                    <p:anim calcmode="lin" valueType="num">
                                      <p:cBhvr additive="base">
                                        <p:cTn id="38" dur="1000" fill="hold"/>
                                        <p:tgtEl>
                                          <p:spTgt spid="237"/>
                                        </p:tgtEl>
                                        <p:attrNameLst>
                                          <p:attrName>ppt_x</p:attrName>
                                        </p:attrNameLst>
                                      </p:cBhvr>
                                      <p:tavLst>
                                        <p:tav tm="0">
                                          <p:val>
                                            <p:strVal val="0-#ppt_w/2"/>
                                          </p:val>
                                        </p:tav>
                                        <p:tav tm="100000">
                                          <p:val>
                                            <p:strVal val="#ppt_x"/>
                                          </p:val>
                                        </p:tav>
                                      </p:tavLst>
                                    </p:anim>
                                    <p:anim calcmode="lin" valueType="num">
                                      <p:cBhvr additive="base">
                                        <p:cTn id="39" dur="1000" fill="hold"/>
                                        <p:tgtEl>
                                          <p:spTgt spid="237"/>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500"/>
                                  </p:stCondLst>
                                  <p:childTnLst>
                                    <p:set>
                                      <p:cBhvr>
                                        <p:cTn id="41" dur="1" fill="hold">
                                          <p:stCondLst>
                                            <p:cond delay="0"/>
                                          </p:stCondLst>
                                        </p:cTn>
                                        <p:tgtEl>
                                          <p:spTgt spid="240"/>
                                        </p:tgtEl>
                                        <p:attrNameLst>
                                          <p:attrName>style.visibility</p:attrName>
                                        </p:attrNameLst>
                                      </p:cBhvr>
                                      <p:to>
                                        <p:strVal val="visible"/>
                                      </p:to>
                                    </p:set>
                                    <p:anim calcmode="lin" valueType="num">
                                      <p:cBhvr additive="base">
                                        <p:cTn id="42" dur="1000" fill="hold"/>
                                        <p:tgtEl>
                                          <p:spTgt spid="240"/>
                                        </p:tgtEl>
                                        <p:attrNameLst>
                                          <p:attrName>ppt_x</p:attrName>
                                        </p:attrNameLst>
                                      </p:cBhvr>
                                      <p:tavLst>
                                        <p:tav tm="0">
                                          <p:val>
                                            <p:strVal val="0-#ppt_w/2"/>
                                          </p:val>
                                        </p:tav>
                                        <p:tav tm="100000">
                                          <p:val>
                                            <p:strVal val="#ppt_x"/>
                                          </p:val>
                                        </p:tav>
                                      </p:tavLst>
                                    </p:anim>
                                    <p:anim calcmode="lin" valueType="num">
                                      <p:cBhvr additive="base">
                                        <p:cTn id="43" dur="1000" fill="hold"/>
                                        <p:tgtEl>
                                          <p:spTgt spid="240"/>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stCondLst>
                                    <p:cond delay="500"/>
                                  </p:stCondLst>
                                  <p:childTnLst>
                                    <p:set>
                                      <p:cBhvr>
                                        <p:cTn id="45" dur="1" fill="hold">
                                          <p:stCondLst>
                                            <p:cond delay="0"/>
                                          </p:stCondLst>
                                        </p:cTn>
                                        <p:tgtEl>
                                          <p:spTgt spid="241"/>
                                        </p:tgtEl>
                                        <p:attrNameLst>
                                          <p:attrName>style.visibility</p:attrName>
                                        </p:attrNameLst>
                                      </p:cBhvr>
                                      <p:to>
                                        <p:strVal val="visible"/>
                                      </p:to>
                                    </p:set>
                                    <p:anim calcmode="lin" valueType="num">
                                      <p:cBhvr additive="base">
                                        <p:cTn id="46" dur="1000" fill="hold"/>
                                        <p:tgtEl>
                                          <p:spTgt spid="241"/>
                                        </p:tgtEl>
                                        <p:attrNameLst>
                                          <p:attrName>ppt_x</p:attrName>
                                        </p:attrNameLst>
                                      </p:cBhvr>
                                      <p:tavLst>
                                        <p:tav tm="0">
                                          <p:val>
                                            <p:strVal val="0-#ppt_w/2"/>
                                          </p:val>
                                        </p:tav>
                                        <p:tav tm="100000">
                                          <p:val>
                                            <p:strVal val="#ppt_x"/>
                                          </p:val>
                                        </p:tav>
                                      </p:tavLst>
                                    </p:anim>
                                    <p:anim calcmode="lin" valueType="num">
                                      <p:cBhvr additive="base">
                                        <p:cTn id="47" dur="1000" fill="hold"/>
                                        <p:tgtEl>
                                          <p:spTgt spid="241"/>
                                        </p:tgtEl>
                                        <p:attrNameLst>
                                          <p:attrName>ppt_y</p:attrName>
                                        </p:attrNameLst>
                                      </p:cBhvr>
                                      <p:tavLst>
                                        <p:tav tm="0">
                                          <p:val>
                                            <p:strVal val="#ppt_y"/>
                                          </p:val>
                                        </p:tav>
                                        <p:tav tm="100000">
                                          <p:val>
                                            <p:strVal val="#ppt_y"/>
                                          </p:val>
                                        </p:tav>
                                      </p:tavLst>
                                    </p:anim>
                                  </p:childTnLst>
                                </p:cTn>
                              </p:par>
                              <p:par>
                                <p:cTn id="48" presetID="2" presetClass="entr" presetSubtype="4" fill="hold" grpId="0" nodeType="withEffect">
                                  <p:stCondLst>
                                    <p:cond delay="500"/>
                                  </p:stCondLst>
                                  <p:childTnLst>
                                    <p:set>
                                      <p:cBhvr>
                                        <p:cTn id="49" dur="1" fill="hold">
                                          <p:stCondLst>
                                            <p:cond delay="0"/>
                                          </p:stCondLst>
                                        </p:cTn>
                                        <p:tgtEl>
                                          <p:spTgt spid="242"/>
                                        </p:tgtEl>
                                        <p:attrNameLst>
                                          <p:attrName>style.visibility</p:attrName>
                                        </p:attrNameLst>
                                      </p:cBhvr>
                                      <p:to>
                                        <p:strVal val="visible"/>
                                      </p:to>
                                    </p:set>
                                    <p:anim calcmode="lin" valueType="num">
                                      <p:cBhvr additive="base">
                                        <p:cTn id="50" dur="1000" fill="hold"/>
                                        <p:tgtEl>
                                          <p:spTgt spid="242"/>
                                        </p:tgtEl>
                                        <p:attrNameLst>
                                          <p:attrName>ppt_x</p:attrName>
                                        </p:attrNameLst>
                                      </p:cBhvr>
                                      <p:tavLst>
                                        <p:tav tm="0">
                                          <p:val>
                                            <p:strVal val="#ppt_x"/>
                                          </p:val>
                                        </p:tav>
                                        <p:tav tm="100000">
                                          <p:val>
                                            <p:strVal val="#ppt_x"/>
                                          </p:val>
                                        </p:tav>
                                      </p:tavLst>
                                    </p:anim>
                                    <p:anim calcmode="lin" valueType="num">
                                      <p:cBhvr additive="base">
                                        <p:cTn id="51" dur="1000" fill="hold"/>
                                        <p:tgtEl>
                                          <p:spTgt spid="242"/>
                                        </p:tgtEl>
                                        <p:attrNameLst>
                                          <p:attrName>ppt_y</p:attrName>
                                        </p:attrNameLst>
                                      </p:cBhvr>
                                      <p:tavLst>
                                        <p:tav tm="0">
                                          <p:val>
                                            <p:strVal val="1+#ppt_h/2"/>
                                          </p:val>
                                        </p:tav>
                                        <p:tav tm="100000">
                                          <p:val>
                                            <p:strVal val="#ppt_y"/>
                                          </p:val>
                                        </p:tav>
                                      </p:tavLst>
                                    </p:anim>
                                  </p:childTnLst>
                                </p:cTn>
                              </p:par>
                              <p:par>
                                <p:cTn id="52" presetID="2" presetClass="entr" presetSubtype="2" fill="hold" grpId="0" nodeType="withEffect">
                                  <p:stCondLst>
                                    <p:cond delay="500"/>
                                  </p:stCondLst>
                                  <p:childTnLst>
                                    <p:set>
                                      <p:cBhvr>
                                        <p:cTn id="53" dur="1" fill="hold">
                                          <p:stCondLst>
                                            <p:cond delay="0"/>
                                          </p:stCondLst>
                                        </p:cTn>
                                        <p:tgtEl>
                                          <p:spTgt spid="238"/>
                                        </p:tgtEl>
                                        <p:attrNameLst>
                                          <p:attrName>style.visibility</p:attrName>
                                        </p:attrNameLst>
                                      </p:cBhvr>
                                      <p:to>
                                        <p:strVal val="visible"/>
                                      </p:to>
                                    </p:set>
                                    <p:anim calcmode="lin" valueType="num">
                                      <p:cBhvr additive="base">
                                        <p:cTn id="54" dur="1000" fill="hold"/>
                                        <p:tgtEl>
                                          <p:spTgt spid="238"/>
                                        </p:tgtEl>
                                        <p:attrNameLst>
                                          <p:attrName>ppt_x</p:attrName>
                                        </p:attrNameLst>
                                      </p:cBhvr>
                                      <p:tavLst>
                                        <p:tav tm="0">
                                          <p:val>
                                            <p:strVal val="1+#ppt_w/2"/>
                                          </p:val>
                                        </p:tav>
                                        <p:tav tm="100000">
                                          <p:val>
                                            <p:strVal val="#ppt_x"/>
                                          </p:val>
                                        </p:tav>
                                      </p:tavLst>
                                    </p:anim>
                                    <p:anim calcmode="lin" valueType="num">
                                      <p:cBhvr additive="base">
                                        <p:cTn id="55" dur="1000" fill="hold"/>
                                        <p:tgtEl>
                                          <p:spTgt spid="238"/>
                                        </p:tgtEl>
                                        <p:attrNameLst>
                                          <p:attrName>ppt_y</p:attrName>
                                        </p:attrNameLst>
                                      </p:cBhvr>
                                      <p:tavLst>
                                        <p:tav tm="0">
                                          <p:val>
                                            <p:strVal val="#ppt_y"/>
                                          </p:val>
                                        </p:tav>
                                        <p:tav tm="100000">
                                          <p:val>
                                            <p:strVal val="#ppt_y"/>
                                          </p:val>
                                        </p:tav>
                                      </p:tavLst>
                                    </p:anim>
                                  </p:childTnLst>
                                </p:cTn>
                              </p:par>
                              <p:par>
                                <p:cTn id="56" presetID="2" presetClass="entr" presetSubtype="2" fill="hold" grpId="0" nodeType="withEffect">
                                  <p:stCondLst>
                                    <p:cond delay="500"/>
                                  </p:stCondLst>
                                  <p:childTnLst>
                                    <p:set>
                                      <p:cBhvr>
                                        <p:cTn id="57" dur="1" fill="hold">
                                          <p:stCondLst>
                                            <p:cond delay="0"/>
                                          </p:stCondLst>
                                        </p:cTn>
                                        <p:tgtEl>
                                          <p:spTgt spid="239"/>
                                        </p:tgtEl>
                                        <p:attrNameLst>
                                          <p:attrName>style.visibility</p:attrName>
                                        </p:attrNameLst>
                                      </p:cBhvr>
                                      <p:to>
                                        <p:strVal val="visible"/>
                                      </p:to>
                                    </p:set>
                                    <p:anim calcmode="lin" valueType="num">
                                      <p:cBhvr additive="base">
                                        <p:cTn id="58" dur="1000" fill="hold"/>
                                        <p:tgtEl>
                                          <p:spTgt spid="239"/>
                                        </p:tgtEl>
                                        <p:attrNameLst>
                                          <p:attrName>ppt_x</p:attrName>
                                        </p:attrNameLst>
                                      </p:cBhvr>
                                      <p:tavLst>
                                        <p:tav tm="0">
                                          <p:val>
                                            <p:strVal val="1+#ppt_w/2"/>
                                          </p:val>
                                        </p:tav>
                                        <p:tav tm="100000">
                                          <p:val>
                                            <p:strVal val="#ppt_x"/>
                                          </p:val>
                                        </p:tav>
                                      </p:tavLst>
                                    </p:anim>
                                    <p:anim calcmode="lin" valueType="num">
                                      <p:cBhvr additive="base">
                                        <p:cTn id="59" dur="1000" fill="hold"/>
                                        <p:tgtEl>
                                          <p:spTgt spid="2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 grpId="0" animBg="1"/>
      <p:bldP spid="233" grpId="0" animBg="1"/>
      <p:bldP spid="234" grpId="0" animBg="1"/>
      <p:bldP spid="235" grpId="0" animBg="1"/>
      <p:bldP spid="236" grpId="0"/>
      <p:bldP spid="237" grpId="0"/>
      <p:bldP spid="238" grpId="0"/>
      <p:bldP spid="239" grpId="0"/>
      <p:bldP spid="240" grpId="0"/>
      <p:bldP spid="241" grpId="0"/>
      <p:bldP spid="24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sp>
        <p:nvSpPr>
          <p:cNvPr id="6" name="文本框 5">
            <a:extLst>
              <a:ext uri="{FF2B5EF4-FFF2-40B4-BE49-F238E27FC236}">
                <a16:creationId xmlns:a16="http://schemas.microsoft.com/office/drawing/2014/main" id="{07C9B631-3977-4157-B6A2-D21AAAF67F93}"/>
              </a:ext>
            </a:extLst>
          </p:cNvPr>
          <p:cNvSpPr txBox="1"/>
          <p:nvPr/>
        </p:nvSpPr>
        <p:spPr>
          <a:xfrm>
            <a:off x="1208052" y="3139134"/>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7" name="直接连接符 6">
            <a:extLst>
              <a:ext uri="{FF2B5EF4-FFF2-40B4-BE49-F238E27FC236}">
                <a16:creationId xmlns:a16="http://schemas.microsoft.com/office/drawing/2014/main" id="{9AA990E8-188E-4D20-91DE-AB0B19C4D94E}"/>
              </a:ext>
            </a:extLst>
          </p:cNvPr>
          <p:cNvCxnSpPr/>
          <p:nvPr/>
        </p:nvCxnSpPr>
        <p:spPr>
          <a:xfrm>
            <a:off x="1821712" y="3031183"/>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0269093F-9B38-48A3-8D08-48AB4462FE49}"/>
              </a:ext>
            </a:extLst>
          </p:cNvPr>
          <p:cNvSpPr txBox="1"/>
          <p:nvPr/>
        </p:nvSpPr>
        <p:spPr>
          <a:xfrm>
            <a:off x="3364043" y="3139134"/>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9" name="直接连接符 8">
            <a:extLst>
              <a:ext uri="{FF2B5EF4-FFF2-40B4-BE49-F238E27FC236}">
                <a16:creationId xmlns:a16="http://schemas.microsoft.com/office/drawing/2014/main" id="{128753C7-1259-47FE-89B0-E3BAE0500A69}"/>
              </a:ext>
            </a:extLst>
          </p:cNvPr>
          <p:cNvCxnSpPr/>
          <p:nvPr/>
        </p:nvCxnSpPr>
        <p:spPr>
          <a:xfrm>
            <a:off x="3977703" y="3031183"/>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B4BA4E9C-C486-43AD-B04D-425361684CC3}"/>
              </a:ext>
            </a:extLst>
          </p:cNvPr>
          <p:cNvSpPr txBox="1"/>
          <p:nvPr/>
        </p:nvSpPr>
        <p:spPr>
          <a:xfrm>
            <a:off x="1208052" y="4723293"/>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12" name="直接连接符 11">
            <a:extLst>
              <a:ext uri="{FF2B5EF4-FFF2-40B4-BE49-F238E27FC236}">
                <a16:creationId xmlns:a16="http://schemas.microsoft.com/office/drawing/2014/main" id="{A424B67D-1812-4264-9088-1E5892C63E5E}"/>
              </a:ext>
            </a:extLst>
          </p:cNvPr>
          <p:cNvCxnSpPr/>
          <p:nvPr/>
        </p:nvCxnSpPr>
        <p:spPr>
          <a:xfrm>
            <a:off x="1821712" y="4615342"/>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33A479D5-1C6F-4DA2-A0D4-A7A4C3EEEE37}"/>
              </a:ext>
            </a:extLst>
          </p:cNvPr>
          <p:cNvSpPr txBox="1"/>
          <p:nvPr/>
        </p:nvSpPr>
        <p:spPr>
          <a:xfrm>
            <a:off x="3364043" y="4723293"/>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15" name="直接连接符 14">
            <a:extLst>
              <a:ext uri="{FF2B5EF4-FFF2-40B4-BE49-F238E27FC236}">
                <a16:creationId xmlns:a16="http://schemas.microsoft.com/office/drawing/2014/main" id="{DB312A5A-8EB9-490F-B27A-37047A746AAA}"/>
              </a:ext>
            </a:extLst>
          </p:cNvPr>
          <p:cNvCxnSpPr/>
          <p:nvPr/>
        </p:nvCxnSpPr>
        <p:spPr>
          <a:xfrm>
            <a:off x="3977703" y="4615342"/>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D8298A0A-8BC6-44F5-B56A-09A9A918B4C8}"/>
              </a:ext>
            </a:extLst>
          </p:cNvPr>
          <p:cNvSpPr txBox="1"/>
          <p:nvPr/>
        </p:nvSpPr>
        <p:spPr>
          <a:xfrm>
            <a:off x="7184455" y="3139134"/>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22" name="直接连接符 21">
            <a:extLst>
              <a:ext uri="{FF2B5EF4-FFF2-40B4-BE49-F238E27FC236}">
                <a16:creationId xmlns:a16="http://schemas.microsoft.com/office/drawing/2014/main" id="{E9C99A9A-85DD-40B5-A569-3E01E6B408AD}"/>
              </a:ext>
            </a:extLst>
          </p:cNvPr>
          <p:cNvCxnSpPr/>
          <p:nvPr/>
        </p:nvCxnSpPr>
        <p:spPr>
          <a:xfrm>
            <a:off x="7798115" y="3031183"/>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C0386A18-5B4A-4A61-9FEF-35A273339E5D}"/>
              </a:ext>
            </a:extLst>
          </p:cNvPr>
          <p:cNvSpPr txBox="1"/>
          <p:nvPr/>
        </p:nvSpPr>
        <p:spPr>
          <a:xfrm>
            <a:off x="9340446" y="3139134"/>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24" name="直接连接符 23">
            <a:extLst>
              <a:ext uri="{FF2B5EF4-FFF2-40B4-BE49-F238E27FC236}">
                <a16:creationId xmlns:a16="http://schemas.microsoft.com/office/drawing/2014/main" id="{6FC18575-D961-4E4C-87B5-B375E73289CB}"/>
              </a:ext>
            </a:extLst>
          </p:cNvPr>
          <p:cNvCxnSpPr/>
          <p:nvPr/>
        </p:nvCxnSpPr>
        <p:spPr>
          <a:xfrm>
            <a:off x="9954106" y="3031183"/>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0D0B4122-F36E-4B79-ACCA-7B9BCA835F44}"/>
              </a:ext>
            </a:extLst>
          </p:cNvPr>
          <p:cNvSpPr txBox="1"/>
          <p:nvPr/>
        </p:nvSpPr>
        <p:spPr>
          <a:xfrm>
            <a:off x="7184455" y="4723293"/>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26" name="直接连接符 25">
            <a:extLst>
              <a:ext uri="{FF2B5EF4-FFF2-40B4-BE49-F238E27FC236}">
                <a16:creationId xmlns:a16="http://schemas.microsoft.com/office/drawing/2014/main" id="{B7A83D79-11E8-4FFA-93E3-60E9FB4E370A}"/>
              </a:ext>
            </a:extLst>
          </p:cNvPr>
          <p:cNvCxnSpPr/>
          <p:nvPr/>
        </p:nvCxnSpPr>
        <p:spPr>
          <a:xfrm>
            <a:off x="7798115" y="4615342"/>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371067F0-D56B-474B-8119-C36C0C08BAE6}"/>
              </a:ext>
            </a:extLst>
          </p:cNvPr>
          <p:cNvSpPr txBox="1"/>
          <p:nvPr/>
        </p:nvSpPr>
        <p:spPr>
          <a:xfrm>
            <a:off x="9340446" y="4723293"/>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28" name="直接连接符 27">
            <a:extLst>
              <a:ext uri="{FF2B5EF4-FFF2-40B4-BE49-F238E27FC236}">
                <a16:creationId xmlns:a16="http://schemas.microsoft.com/office/drawing/2014/main" id="{F013A439-E023-43B1-8856-5843E6BA0246}"/>
              </a:ext>
            </a:extLst>
          </p:cNvPr>
          <p:cNvCxnSpPr/>
          <p:nvPr/>
        </p:nvCxnSpPr>
        <p:spPr>
          <a:xfrm>
            <a:off x="9954106" y="4615342"/>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2BE007CB-F1BA-443F-B681-E34F168118D7}"/>
              </a:ext>
            </a:extLst>
          </p:cNvPr>
          <p:cNvSpPr txBox="1"/>
          <p:nvPr/>
        </p:nvSpPr>
        <p:spPr>
          <a:xfrm>
            <a:off x="1968538" y="2081638"/>
            <a:ext cx="2018155" cy="461665"/>
          </a:xfrm>
          <a:prstGeom prst="rect">
            <a:avLst/>
          </a:prstGeom>
          <a:noFill/>
        </p:spPr>
        <p:txBody>
          <a:bodyPr wrap="square" rtlCol="0">
            <a:spAutoFit/>
          </a:bodyPr>
          <a:lstStyle/>
          <a:p>
            <a:pPr algn="di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30" name="文本框 29">
            <a:extLst>
              <a:ext uri="{FF2B5EF4-FFF2-40B4-BE49-F238E27FC236}">
                <a16:creationId xmlns:a16="http://schemas.microsoft.com/office/drawing/2014/main" id="{3AFC1894-1D7B-42B7-BA49-808EC6FAC8A4}"/>
              </a:ext>
            </a:extLst>
          </p:cNvPr>
          <p:cNvSpPr txBox="1"/>
          <p:nvPr/>
        </p:nvSpPr>
        <p:spPr>
          <a:xfrm>
            <a:off x="7932794" y="2081638"/>
            <a:ext cx="2018155" cy="461665"/>
          </a:xfrm>
          <a:prstGeom prst="rect">
            <a:avLst/>
          </a:prstGeom>
          <a:noFill/>
        </p:spPr>
        <p:txBody>
          <a:bodyPr wrap="square" rtlCol="0">
            <a:spAutoFit/>
          </a:bodyPr>
          <a:lstStyle/>
          <a:p>
            <a:pPr algn="di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Tree>
    <p:extLst>
      <p:ext uri="{BB962C8B-B14F-4D97-AF65-F5344CB8AC3E}">
        <p14:creationId xmlns:p14="http://schemas.microsoft.com/office/powerpoint/2010/main" val="3827811589"/>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0-#ppt_w/2"/>
                                          </p:val>
                                        </p:tav>
                                        <p:tav tm="100000">
                                          <p:val>
                                            <p:strVal val="#ppt_x"/>
                                          </p:val>
                                        </p:tav>
                                      </p:tavLst>
                                    </p:anim>
                                    <p:anim calcmode="lin" valueType="num">
                                      <p:cBhvr additive="base">
                                        <p:cTn id="12" dur="10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0-#ppt_w/2"/>
                                          </p:val>
                                        </p:tav>
                                        <p:tav tm="100000">
                                          <p:val>
                                            <p:strVal val="#ppt_x"/>
                                          </p:val>
                                        </p:tav>
                                      </p:tavLst>
                                    </p:anim>
                                    <p:anim calcmode="lin" valueType="num">
                                      <p:cBhvr additive="base">
                                        <p:cTn id="20" dur="1000" fill="hold"/>
                                        <p:tgtEl>
                                          <p:spTgt spid="14"/>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0-#ppt_w/2"/>
                                          </p:val>
                                        </p:tav>
                                        <p:tav tm="100000">
                                          <p:val>
                                            <p:strVal val="#ppt_x"/>
                                          </p:val>
                                        </p:tav>
                                      </p:tavLst>
                                    </p:anim>
                                    <p:anim calcmode="lin" valueType="num">
                                      <p:cBhvr additive="base">
                                        <p:cTn id="24" dur="100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1000" fill="hold"/>
                                        <p:tgtEl>
                                          <p:spTgt spid="23"/>
                                        </p:tgtEl>
                                        <p:attrNameLst>
                                          <p:attrName>ppt_x</p:attrName>
                                        </p:attrNameLst>
                                      </p:cBhvr>
                                      <p:tavLst>
                                        <p:tav tm="0">
                                          <p:val>
                                            <p:strVal val="0-#ppt_w/2"/>
                                          </p:val>
                                        </p:tav>
                                        <p:tav tm="100000">
                                          <p:val>
                                            <p:strVal val="#ppt_x"/>
                                          </p:val>
                                        </p:tav>
                                      </p:tavLst>
                                    </p:anim>
                                    <p:anim calcmode="lin" valueType="num">
                                      <p:cBhvr additive="base">
                                        <p:cTn id="28" dur="1000" fill="hold"/>
                                        <p:tgtEl>
                                          <p:spTgt spid="23"/>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1000" fill="hold"/>
                                        <p:tgtEl>
                                          <p:spTgt spid="25"/>
                                        </p:tgtEl>
                                        <p:attrNameLst>
                                          <p:attrName>ppt_x</p:attrName>
                                        </p:attrNameLst>
                                      </p:cBhvr>
                                      <p:tavLst>
                                        <p:tav tm="0">
                                          <p:val>
                                            <p:strVal val="0-#ppt_w/2"/>
                                          </p:val>
                                        </p:tav>
                                        <p:tav tm="100000">
                                          <p:val>
                                            <p:strVal val="#ppt_x"/>
                                          </p:val>
                                        </p:tav>
                                      </p:tavLst>
                                    </p:anim>
                                    <p:anim calcmode="lin" valueType="num">
                                      <p:cBhvr additive="base">
                                        <p:cTn id="32" dur="1000" fill="hold"/>
                                        <p:tgtEl>
                                          <p:spTgt spid="2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anim calcmode="lin" valueType="num">
                                      <p:cBhvr additive="base">
                                        <p:cTn id="35" dur="1000" fill="hold"/>
                                        <p:tgtEl>
                                          <p:spTgt spid="27"/>
                                        </p:tgtEl>
                                        <p:attrNameLst>
                                          <p:attrName>ppt_x</p:attrName>
                                        </p:attrNameLst>
                                      </p:cBhvr>
                                      <p:tavLst>
                                        <p:tav tm="0">
                                          <p:val>
                                            <p:strVal val="0-#ppt_w/2"/>
                                          </p:val>
                                        </p:tav>
                                        <p:tav tm="100000">
                                          <p:val>
                                            <p:strVal val="#ppt_x"/>
                                          </p:val>
                                        </p:tav>
                                      </p:tavLst>
                                    </p:anim>
                                    <p:anim calcmode="lin" valueType="num">
                                      <p:cBhvr additive="base">
                                        <p:cTn id="36" dur="1000" fill="hold"/>
                                        <p:tgtEl>
                                          <p:spTgt spid="27"/>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1000" fill="hold"/>
                                        <p:tgtEl>
                                          <p:spTgt spid="29"/>
                                        </p:tgtEl>
                                        <p:attrNameLst>
                                          <p:attrName>ppt_x</p:attrName>
                                        </p:attrNameLst>
                                      </p:cBhvr>
                                      <p:tavLst>
                                        <p:tav tm="0">
                                          <p:val>
                                            <p:strVal val="0-#ppt_w/2"/>
                                          </p:val>
                                        </p:tav>
                                        <p:tav tm="100000">
                                          <p:val>
                                            <p:strVal val="#ppt_x"/>
                                          </p:val>
                                        </p:tav>
                                      </p:tavLst>
                                    </p:anim>
                                    <p:anim calcmode="lin" valueType="num">
                                      <p:cBhvr additive="base">
                                        <p:cTn id="40" dur="1000" fill="hold"/>
                                        <p:tgtEl>
                                          <p:spTgt spid="29"/>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 calcmode="lin" valueType="num">
                                      <p:cBhvr additive="base">
                                        <p:cTn id="43" dur="1000" fill="hold"/>
                                        <p:tgtEl>
                                          <p:spTgt spid="30"/>
                                        </p:tgtEl>
                                        <p:attrNameLst>
                                          <p:attrName>ppt_x</p:attrName>
                                        </p:attrNameLst>
                                      </p:cBhvr>
                                      <p:tavLst>
                                        <p:tav tm="0">
                                          <p:val>
                                            <p:strVal val="0-#ppt_w/2"/>
                                          </p:val>
                                        </p:tav>
                                        <p:tav tm="100000">
                                          <p:val>
                                            <p:strVal val="#ppt_x"/>
                                          </p:val>
                                        </p:tav>
                                      </p:tavLst>
                                    </p:anim>
                                    <p:anim calcmode="lin" valueType="num">
                                      <p:cBhvr additive="base">
                                        <p:cTn id="44" dur="1000" fill="hold"/>
                                        <p:tgtEl>
                                          <p:spTgt spid="30"/>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additive="base">
                                        <p:cTn id="47" dur="1000" fill="hold"/>
                                        <p:tgtEl>
                                          <p:spTgt spid="7"/>
                                        </p:tgtEl>
                                        <p:attrNameLst>
                                          <p:attrName>ppt_x</p:attrName>
                                        </p:attrNameLst>
                                      </p:cBhvr>
                                      <p:tavLst>
                                        <p:tav tm="0">
                                          <p:val>
                                            <p:strVal val="0-#ppt_w/2"/>
                                          </p:val>
                                        </p:tav>
                                        <p:tav tm="100000">
                                          <p:val>
                                            <p:strVal val="#ppt_x"/>
                                          </p:val>
                                        </p:tav>
                                      </p:tavLst>
                                    </p:anim>
                                    <p:anim calcmode="lin" valueType="num">
                                      <p:cBhvr additive="base">
                                        <p:cTn id="48" dur="1000" fill="hold"/>
                                        <p:tgtEl>
                                          <p:spTgt spid="7"/>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additive="base">
                                        <p:cTn id="51" dur="1000" fill="hold"/>
                                        <p:tgtEl>
                                          <p:spTgt spid="9"/>
                                        </p:tgtEl>
                                        <p:attrNameLst>
                                          <p:attrName>ppt_x</p:attrName>
                                        </p:attrNameLst>
                                      </p:cBhvr>
                                      <p:tavLst>
                                        <p:tav tm="0">
                                          <p:val>
                                            <p:strVal val="0-#ppt_w/2"/>
                                          </p:val>
                                        </p:tav>
                                        <p:tav tm="100000">
                                          <p:val>
                                            <p:strVal val="#ppt_x"/>
                                          </p:val>
                                        </p:tav>
                                      </p:tavLst>
                                    </p:anim>
                                    <p:anim calcmode="lin" valueType="num">
                                      <p:cBhvr additive="base">
                                        <p:cTn id="52" dur="1000" fill="hold"/>
                                        <p:tgtEl>
                                          <p:spTgt spid="9"/>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cBhvr additive="base">
                                        <p:cTn id="55" dur="1000" fill="hold"/>
                                        <p:tgtEl>
                                          <p:spTgt spid="12"/>
                                        </p:tgtEl>
                                        <p:attrNameLst>
                                          <p:attrName>ppt_x</p:attrName>
                                        </p:attrNameLst>
                                      </p:cBhvr>
                                      <p:tavLst>
                                        <p:tav tm="0">
                                          <p:val>
                                            <p:strVal val="0-#ppt_w/2"/>
                                          </p:val>
                                        </p:tav>
                                        <p:tav tm="100000">
                                          <p:val>
                                            <p:strVal val="#ppt_x"/>
                                          </p:val>
                                        </p:tav>
                                      </p:tavLst>
                                    </p:anim>
                                    <p:anim calcmode="lin" valueType="num">
                                      <p:cBhvr additive="base">
                                        <p:cTn id="56" dur="1000" fill="hold"/>
                                        <p:tgtEl>
                                          <p:spTgt spid="12"/>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cBhvr additive="base">
                                        <p:cTn id="59" dur="1000" fill="hold"/>
                                        <p:tgtEl>
                                          <p:spTgt spid="15"/>
                                        </p:tgtEl>
                                        <p:attrNameLst>
                                          <p:attrName>ppt_x</p:attrName>
                                        </p:attrNameLst>
                                      </p:cBhvr>
                                      <p:tavLst>
                                        <p:tav tm="0">
                                          <p:val>
                                            <p:strVal val="0-#ppt_w/2"/>
                                          </p:val>
                                        </p:tav>
                                        <p:tav tm="100000">
                                          <p:val>
                                            <p:strVal val="#ppt_x"/>
                                          </p:val>
                                        </p:tav>
                                      </p:tavLst>
                                    </p:anim>
                                    <p:anim calcmode="lin" valueType="num">
                                      <p:cBhvr additive="base">
                                        <p:cTn id="60" dur="1000" fill="hold"/>
                                        <p:tgtEl>
                                          <p:spTgt spid="15"/>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1000" fill="hold"/>
                                        <p:tgtEl>
                                          <p:spTgt spid="22"/>
                                        </p:tgtEl>
                                        <p:attrNameLst>
                                          <p:attrName>ppt_x</p:attrName>
                                        </p:attrNameLst>
                                      </p:cBhvr>
                                      <p:tavLst>
                                        <p:tav tm="0">
                                          <p:val>
                                            <p:strVal val="0-#ppt_w/2"/>
                                          </p:val>
                                        </p:tav>
                                        <p:tav tm="100000">
                                          <p:val>
                                            <p:strVal val="#ppt_x"/>
                                          </p:val>
                                        </p:tav>
                                      </p:tavLst>
                                    </p:anim>
                                    <p:anim calcmode="lin" valueType="num">
                                      <p:cBhvr additive="base">
                                        <p:cTn id="64" dur="1000" fill="hold"/>
                                        <p:tgtEl>
                                          <p:spTgt spid="22"/>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0"/>
                                  </p:stCondLst>
                                  <p:childTnLst>
                                    <p:set>
                                      <p:cBhvr>
                                        <p:cTn id="66" dur="1" fill="hold">
                                          <p:stCondLst>
                                            <p:cond delay="0"/>
                                          </p:stCondLst>
                                        </p:cTn>
                                        <p:tgtEl>
                                          <p:spTgt spid="24"/>
                                        </p:tgtEl>
                                        <p:attrNameLst>
                                          <p:attrName>style.visibility</p:attrName>
                                        </p:attrNameLst>
                                      </p:cBhvr>
                                      <p:to>
                                        <p:strVal val="visible"/>
                                      </p:to>
                                    </p:set>
                                    <p:anim calcmode="lin" valueType="num">
                                      <p:cBhvr additive="base">
                                        <p:cTn id="67" dur="1000" fill="hold"/>
                                        <p:tgtEl>
                                          <p:spTgt spid="24"/>
                                        </p:tgtEl>
                                        <p:attrNameLst>
                                          <p:attrName>ppt_x</p:attrName>
                                        </p:attrNameLst>
                                      </p:cBhvr>
                                      <p:tavLst>
                                        <p:tav tm="0">
                                          <p:val>
                                            <p:strVal val="0-#ppt_w/2"/>
                                          </p:val>
                                        </p:tav>
                                        <p:tav tm="100000">
                                          <p:val>
                                            <p:strVal val="#ppt_x"/>
                                          </p:val>
                                        </p:tav>
                                      </p:tavLst>
                                    </p:anim>
                                    <p:anim calcmode="lin" valueType="num">
                                      <p:cBhvr additive="base">
                                        <p:cTn id="68" dur="1000" fill="hold"/>
                                        <p:tgtEl>
                                          <p:spTgt spid="24"/>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0"/>
                                  </p:stCondLst>
                                  <p:childTnLst>
                                    <p:set>
                                      <p:cBhvr>
                                        <p:cTn id="70" dur="1" fill="hold">
                                          <p:stCondLst>
                                            <p:cond delay="0"/>
                                          </p:stCondLst>
                                        </p:cTn>
                                        <p:tgtEl>
                                          <p:spTgt spid="26"/>
                                        </p:tgtEl>
                                        <p:attrNameLst>
                                          <p:attrName>style.visibility</p:attrName>
                                        </p:attrNameLst>
                                      </p:cBhvr>
                                      <p:to>
                                        <p:strVal val="visible"/>
                                      </p:to>
                                    </p:set>
                                    <p:anim calcmode="lin" valueType="num">
                                      <p:cBhvr additive="base">
                                        <p:cTn id="71" dur="1000" fill="hold"/>
                                        <p:tgtEl>
                                          <p:spTgt spid="26"/>
                                        </p:tgtEl>
                                        <p:attrNameLst>
                                          <p:attrName>ppt_x</p:attrName>
                                        </p:attrNameLst>
                                      </p:cBhvr>
                                      <p:tavLst>
                                        <p:tav tm="0">
                                          <p:val>
                                            <p:strVal val="0-#ppt_w/2"/>
                                          </p:val>
                                        </p:tav>
                                        <p:tav tm="100000">
                                          <p:val>
                                            <p:strVal val="#ppt_x"/>
                                          </p:val>
                                        </p:tav>
                                      </p:tavLst>
                                    </p:anim>
                                    <p:anim calcmode="lin" valueType="num">
                                      <p:cBhvr additive="base">
                                        <p:cTn id="72" dur="1000" fill="hold"/>
                                        <p:tgtEl>
                                          <p:spTgt spid="26"/>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0"/>
                                  </p:stCondLst>
                                  <p:childTnLst>
                                    <p:set>
                                      <p:cBhvr>
                                        <p:cTn id="74" dur="1" fill="hold">
                                          <p:stCondLst>
                                            <p:cond delay="0"/>
                                          </p:stCondLst>
                                        </p:cTn>
                                        <p:tgtEl>
                                          <p:spTgt spid="28"/>
                                        </p:tgtEl>
                                        <p:attrNameLst>
                                          <p:attrName>style.visibility</p:attrName>
                                        </p:attrNameLst>
                                      </p:cBhvr>
                                      <p:to>
                                        <p:strVal val="visible"/>
                                      </p:to>
                                    </p:set>
                                    <p:anim calcmode="lin" valueType="num">
                                      <p:cBhvr additive="base">
                                        <p:cTn id="75" dur="1000" fill="hold"/>
                                        <p:tgtEl>
                                          <p:spTgt spid="28"/>
                                        </p:tgtEl>
                                        <p:attrNameLst>
                                          <p:attrName>ppt_x</p:attrName>
                                        </p:attrNameLst>
                                      </p:cBhvr>
                                      <p:tavLst>
                                        <p:tav tm="0">
                                          <p:val>
                                            <p:strVal val="0-#ppt_w/2"/>
                                          </p:val>
                                        </p:tav>
                                        <p:tav tm="100000">
                                          <p:val>
                                            <p:strVal val="#ppt_x"/>
                                          </p:val>
                                        </p:tav>
                                      </p:tavLst>
                                    </p:anim>
                                    <p:anim calcmode="lin" valueType="num">
                                      <p:cBhvr additive="base">
                                        <p:cTn id="76"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1" grpId="0"/>
      <p:bldP spid="14" grpId="0"/>
      <p:bldP spid="21" grpId="0"/>
      <p:bldP spid="23" grpId="0"/>
      <p:bldP spid="25" grpId="0"/>
      <p:bldP spid="27" grpId="0"/>
      <p:bldP spid="29" grpId="0"/>
      <p:bldP spid="3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1270000"/>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 name="图片 2">
            <a:extLst>
              <a:ext uri="{FF2B5EF4-FFF2-40B4-BE49-F238E27FC236}">
                <a16:creationId xmlns:a16="http://schemas.microsoft.com/office/drawing/2014/main" id="{8A7749A2-2078-4AF2-B137-190D4CB7BF74}"/>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624915" y="0"/>
            <a:ext cx="2942167" cy="1270000"/>
          </a:xfrm>
          <a:prstGeom prst="rect">
            <a:avLst/>
          </a:prstGeom>
        </p:spPr>
      </p:pic>
      <p:pic>
        <p:nvPicPr>
          <p:cNvPr id="20" name="图片 19">
            <a:extLst>
              <a:ext uri="{FF2B5EF4-FFF2-40B4-BE49-F238E27FC236}">
                <a16:creationId xmlns:a16="http://schemas.microsoft.com/office/drawing/2014/main" id="{356A54A0-C8BC-4034-9BD6-F9F4260A9631}"/>
              </a:ext>
            </a:extLst>
          </p:cNvPr>
          <p:cNvPicPr>
            <a:picLocks noChangeAspect="1"/>
          </p:cNvPicPr>
          <p:nvPr/>
        </p:nvPicPr>
        <p:blipFill>
          <a:blip r:embed="rId3">
            <a:biLevel thresh="25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552698" y="478559"/>
            <a:ext cx="1103537" cy="310094"/>
          </a:xfrm>
          <a:prstGeom prst="rect">
            <a:avLst/>
          </a:prstGeom>
        </p:spPr>
      </p:pic>
      <p:sp>
        <p:nvSpPr>
          <p:cNvPr id="29" name="文本框 28">
            <a:extLst>
              <a:ext uri="{FF2B5EF4-FFF2-40B4-BE49-F238E27FC236}">
                <a16:creationId xmlns:a16="http://schemas.microsoft.com/office/drawing/2014/main" id="{2431C80B-1CA5-4570-AB07-058FF806D9FB}"/>
              </a:ext>
            </a:extLst>
          </p:cNvPr>
          <p:cNvSpPr txBox="1"/>
          <p:nvPr/>
        </p:nvSpPr>
        <p:spPr>
          <a:xfrm>
            <a:off x="4935542" y="6240941"/>
            <a:ext cx="1021433"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ABOUTUS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2" name="文本框 31">
            <a:extLst>
              <a:ext uri="{FF2B5EF4-FFF2-40B4-BE49-F238E27FC236}">
                <a16:creationId xmlns:a16="http://schemas.microsoft.com/office/drawing/2014/main" id="{2B36A535-3132-4025-8542-68321CEE0F48}"/>
              </a:ext>
            </a:extLst>
          </p:cNvPr>
          <p:cNvSpPr txBox="1"/>
          <p:nvPr/>
        </p:nvSpPr>
        <p:spPr>
          <a:xfrm>
            <a:off x="3391189" y="6240940"/>
            <a:ext cx="1130438"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CONTENTS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3" name="文本框 32">
            <a:extLst>
              <a:ext uri="{FF2B5EF4-FFF2-40B4-BE49-F238E27FC236}">
                <a16:creationId xmlns:a16="http://schemas.microsoft.com/office/drawing/2014/main" id="{4F405590-EEC6-4661-A156-05BAC0B0F306}"/>
              </a:ext>
            </a:extLst>
          </p:cNvPr>
          <p:cNvSpPr txBox="1"/>
          <p:nvPr/>
        </p:nvSpPr>
        <p:spPr>
          <a:xfrm>
            <a:off x="6370890" y="6231319"/>
            <a:ext cx="1015021"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BUSINESS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4" name="文本框 33">
            <a:extLst>
              <a:ext uri="{FF2B5EF4-FFF2-40B4-BE49-F238E27FC236}">
                <a16:creationId xmlns:a16="http://schemas.microsoft.com/office/drawing/2014/main" id="{0D6DC9D4-6E36-4F7D-9EEB-B5D3D0370134}"/>
              </a:ext>
            </a:extLst>
          </p:cNvPr>
          <p:cNvSpPr txBox="1"/>
          <p:nvPr/>
        </p:nvSpPr>
        <p:spPr>
          <a:xfrm>
            <a:off x="7799825" y="6240942"/>
            <a:ext cx="894797"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ANNUAL</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C8B708A4-59F5-456C-A84C-0DAB3C299CE8}"/>
              </a:ext>
            </a:extLst>
          </p:cNvPr>
          <p:cNvSpPr txBox="1"/>
          <p:nvPr/>
        </p:nvSpPr>
        <p:spPr>
          <a:xfrm>
            <a:off x="4452128" y="2295528"/>
            <a:ext cx="3239990" cy="646331"/>
          </a:xfrm>
          <a:prstGeom prst="rect">
            <a:avLst/>
          </a:prstGeom>
          <a:noFill/>
        </p:spPr>
        <p:txBody>
          <a:bodyPr wrap="none" rtlCol="0">
            <a:spAutoFit/>
          </a:bodyPr>
          <a:lstStyle/>
          <a:p>
            <a:pPr algn="dist"/>
            <a:r>
              <a:rPr lang="en-US" altLang="zh-CN" sz="3600" spc="1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PART THREE</a:t>
            </a:r>
          </a:p>
        </p:txBody>
      </p:sp>
      <p:sp>
        <p:nvSpPr>
          <p:cNvPr id="15" name="文本框 14">
            <a:extLst>
              <a:ext uri="{FF2B5EF4-FFF2-40B4-BE49-F238E27FC236}">
                <a16:creationId xmlns:a16="http://schemas.microsoft.com/office/drawing/2014/main" id="{DEA19B59-7641-4D33-B9D7-5B9937D15684}"/>
              </a:ext>
            </a:extLst>
          </p:cNvPr>
          <p:cNvSpPr txBox="1"/>
          <p:nvPr/>
        </p:nvSpPr>
        <p:spPr>
          <a:xfrm>
            <a:off x="3015755" y="3306760"/>
            <a:ext cx="6160485" cy="830997"/>
          </a:xfrm>
          <a:prstGeom prst="rect">
            <a:avLst/>
          </a:prstGeom>
          <a:noFill/>
        </p:spPr>
        <p:txBody>
          <a:bodyPr wrap="square" rtlCol="0">
            <a:spAutoFit/>
          </a:bodyPr>
          <a:lstStyle/>
          <a:p>
            <a:pPr algn="dist"/>
            <a:r>
              <a:rPr lang="zh-CN" altLang="en-US" sz="4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6" name="文本框 15">
            <a:extLst>
              <a:ext uri="{FF2B5EF4-FFF2-40B4-BE49-F238E27FC236}">
                <a16:creationId xmlns:a16="http://schemas.microsoft.com/office/drawing/2014/main" id="{281DB5F9-5C2A-438F-A26C-7F1E78545C5F}"/>
              </a:ext>
            </a:extLst>
          </p:cNvPr>
          <p:cNvSpPr txBox="1"/>
          <p:nvPr/>
        </p:nvSpPr>
        <p:spPr>
          <a:xfrm>
            <a:off x="3396870" y="4335867"/>
            <a:ext cx="5350502" cy="825867"/>
          </a:xfrm>
          <a:prstGeom prst="rect">
            <a:avLst/>
          </a:prstGeom>
          <a:noFill/>
        </p:spPr>
        <p:txBody>
          <a:bodyPr wrap="square">
            <a:spAutoFit/>
          </a:bodyPr>
          <a:lstStyle/>
          <a:p>
            <a:pPr algn="ctr">
              <a:lnSpc>
                <a:spcPts val="2000"/>
              </a:lnSpc>
            </a:pPr>
            <a:r>
              <a:rPr lang="zh-CN" altLang="en-US" sz="11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 that has been done in a certain period of time</a:t>
            </a:r>
          </a:p>
        </p:txBody>
      </p:sp>
    </p:spTree>
    <p:extLst>
      <p:ext uri="{BB962C8B-B14F-4D97-AF65-F5344CB8AC3E}">
        <p14:creationId xmlns:p14="http://schemas.microsoft.com/office/powerpoint/2010/main" val="271852872"/>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0-#ppt_h/2"/>
                                          </p:val>
                                        </p:tav>
                                        <p:tav tm="100000">
                                          <p:val>
                                            <p:strVal val="#ppt_y"/>
                                          </p:val>
                                        </p:tav>
                                      </p:tavLst>
                                    </p:anim>
                                  </p:childTnLst>
                                </p:cTn>
                              </p:par>
                              <p:par>
                                <p:cTn id="9" presetID="16" presetClass="entr" presetSubtype="37"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barn(outVertical)">
                                      <p:cBhvr>
                                        <p:cTn id="11" dur="1000"/>
                                        <p:tgtEl>
                                          <p:spTgt spid="29"/>
                                        </p:tgtEl>
                                      </p:cBhvr>
                                    </p:animEffect>
                                  </p:childTnLst>
                                </p:cTn>
                              </p:par>
                              <p:par>
                                <p:cTn id="12" presetID="16" presetClass="entr" presetSubtype="37" fill="hold" grpId="0" nodeType="with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barn(outVertical)">
                                      <p:cBhvr>
                                        <p:cTn id="14" dur="1000"/>
                                        <p:tgtEl>
                                          <p:spTgt spid="33"/>
                                        </p:tgtEl>
                                      </p:cBhvr>
                                    </p:animEffect>
                                  </p:childTnLst>
                                </p:cTn>
                              </p:par>
                              <p:par>
                                <p:cTn id="15" presetID="16" presetClass="entr" presetSubtype="37"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barn(outVertical)">
                                      <p:cBhvr>
                                        <p:cTn id="17" dur="1000"/>
                                        <p:tgtEl>
                                          <p:spTgt spid="34"/>
                                        </p:tgtEl>
                                      </p:cBhvr>
                                    </p:animEffect>
                                  </p:childTnLst>
                                </p:cTn>
                              </p:par>
                              <p:par>
                                <p:cTn id="18" presetID="16" presetClass="entr" presetSubtype="37"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arn(outVertical)">
                                      <p:cBhvr>
                                        <p:cTn id="20" dur="1000"/>
                                        <p:tgtEl>
                                          <p:spTgt spid="14"/>
                                        </p:tgtEl>
                                      </p:cBhvr>
                                    </p:animEffect>
                                  </p:childTnLst>
                                </p:cTn>
                              </p:par>
                              <p:par>
                                <p:cTn id="21" presetID="16" presetClass="entr" presetSubtype="37"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barn(outVertical)">
                                      <p:cBhvr>
                                        <p:cTn id="23" dur="1000"/>
                                        <p:tgtEl>
                                          <p:spTgt spid="15"/>
                                        </p:tgtEl>
                                      </p:cBhvr>
                                    </p:animEffect>
                                  </p:childTnLst>
                                </p:cTn>
                              </p:par>
                              <p:par>
                                <p:cTn id="24" presetID="16" presetClass="entr" presetSubtype="37"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barn(outVertical)">
                                      <p:cBhvr>
                                        <p:cTn id="26" dur="1000"/>
                                        <p:tgtEl>
                                          <p:spTgt spid="16"/>
                                        </p:tgtEl>
                                      </p:cBhvr>
                                    </p:animEffect>
                                  </p:childTnLst>
                                </p:cTn>
                              </p:par>
                              <p:par>
                                <p:cTn id="27" presetID="16" presetClass="entr" presetSubtype="37"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barn(outVertical)">
                                      <p:cBhvr>
                                        <p:cTn id="29"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P spid="33" grpId="0"/>
      <p:bldP spid="34" grpId="0"/>
      <p:bldP spid="14" grpId="0"/>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6" name="组合 5">
            <a:extLst>
              <a:ext uri="{FF2B5EF4-FFF2-40B4-BE49-F238E27FC236}">
                <a16:creationId xmlns:a16="http://schemas.microsoft.com/office/drawing/2014/main" id="{FCA884DB-C9C8-4E77-AAD4-1D714B837033}"/>
              </a:ext>
            </a:extLst>
          </p:cNvPr>
          <p:cNvGrpSpPr/>
          <p:nvPr/>
        </p:nvGrpSpPr>
        <p:grpSpPr>
          <a:xfrm>
            <a:off x="1658393" y="2304058"/>
            <a:ext cx="3137530" cy="2796405"/>
            <a:chOff x="1619463" y="2349500"/>
            <a:chExt cx="3035087" cy="2705100"/>
          </a:xfrm>
        </p:grpSpPr>
        <p:grpSp>
          <p:nvGrpSpPr>
            <p:cNvPr id="7" name="组合 6">
              <a:extLst>
                <a:ext uri="{FF2B5EF4-FFF2-40B4-BE49-F238E27FC236}">
                  <a16:creationId xmlns:a16="http://schemas.microsoft.com/office/drawing/2014/main" id="{B789A284-B2C7-42F3-8F22-23C728818DC0}"/>
                </a:ext>
              </a:extLst>
            </p:cNvPr>
            <p:cNvGrpSpPr/>
            <p:nvPr/>
          </p:nvGrpSpPr>
          <p:grpSpPr>
            <a:xfrm>
              <a:off x="1619463" y="2349500"/>
              <a:ext cx="3035087" cy="2705100"/>
              <a:chOff x="1073363" y="1905000"/>
              <a:chExt cx="3035087" cy="2705100"/>
            </a:xfrm>
          </p:grpSpPr>
          <p:sp>
            <p:nvSpPr>
              <p:cNvPr id="12" name="椭圆 11">
                <a:extLst>
                  <a:ext uri="{FF2B5EF4-FFF2-40B4-BE49-F238E27FC236}">
                    <a16:creationId xmlns:a16="http://schemas.microsoft.com/office/drawing/2014/main" id="{516A1FC4-60DE-4238-83E9-5311BC342F74}"/>
                  </a:ext>
                </a:extLst>
              </p:cNvPr>
              <p:cNvSpPr/>
              <p:nvPr/>
            </p:nvSpPr>
            <p:spPr>
              <a:xfrm>
                <a:off x="1803400" y="1905000"/>
                <a:ext cx="1587500" cy="1587500"/>
              </a:xfrm>
              <a:prstGeom prst="ellipse">
                <a:avLst/>
              </a:prstGeom>
              <a:noFill/>
              <a:ln>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4" name="椭圆 13">
                <a:extLst>
                  <a:ext uri="{FF2B5EF4-FFF2-40B4-BE49-F238E27FC236}">
                    <a16:creationId xmlns:a16="http://schemas.microsoft.com/office/drawing/2014/main" id="{D6F0D676-76A2-4048-9150-D918F82A7983}"/>
                  </a:ext>
                </a:extLst>
              </p:cNvPr>
              <p:cNvSpPr/>
              <p:nvPr/>
            </p:nvSpPr>
            <p:spPr>
              <a:xfrm>
                <a:off x="1073363" y="3022600"/>
                <a:ext cx="1587500" cy="1587500"/>
              </a:xfrm>
              <a:prstGeom prst="ellipse">
                <a:avLst/>
              </a:prstGeom>
              <a:noFill/>
              <a:ln>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15" name="椭圆 14">
                <a:extLst>
                  <a:ext uri="{FF2B5EF4-FFF2-40B4-BE49-F238E27FC236}">
                    <a16:creationId xmlns:a16="http://schemas.microsoft.com/office/drawing/2014/main" id="{C8C4E7F1-99CE-484F-A898-8AC8D7B1985F}"/>
                  </a:ext>
                </a:extLst>
              </p:cNvPr>
              <p:cNvSpPr/>
              <p:nvPr/>
            </p:nvSpPr>
            <p:spPr>
              <a:xfrm>
                <a:off x="2520950" y="3022600"/>
                <a:ext cx="1587500" cy="1587500"/>
              </a:xfrm>
              <a:prstGeom prst="ellipse">
                <a:avLst/>
              </a:prstGeom>
              <a:noFill/>
              <a:ln>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grpSp>
        <p:sp>
          <p:nvSpPr>
            <p:cNvPr id="8" name="文本框 7">
              <a:extLst>
                <a:ext uri="{FF2B5EF4-FFF2-40B4-BE49-F238E27FC236}">
                  <a16:creationId xmlns:a16="http://schemas.microsoft.com/office/drawing/2014/main" id="{709E8C2E-B945-4C24-A0B6-66755F33CD93}"/>
                </a:ext>
              </a:extLst>
            </p:cNvPr>
            <p:cNvSpPr txBox="1"/>
            <p:nvPr/>
          </p:nvSpPr>
          <p:spPr>
            <a:xfrm>
              <a:off x="2563563" y="2898384"/>
              <a:ext cx="1159373" cy="286159"/>
            </a:xfrm>
            <a:prstGeom prst="rect">
              <a:avLst/>
            </a:prstGeom>
            <a:noFill/>
          </p:spPr>
          <p:txBody>
            <a:bodyPr wrap="square" rtlCol="0">
              <a:spAutoFit/>
            </a:bodyPr>
            <a:lstStyle/>
            <a:p>
              <a:pPr algn="ctr"/>
              <a:r>
                <a:rPr lang="en-US" altLang="zh-CN" sz="16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16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9" name="文本框 8">
              <a:extLst>
                <a:ext uri="{FF2B5EF4-FFF2-40B4-BE49-F238E27FC236}">
                  <a16:creationId xmlns:a16="http://schemas.microsoft.com/office/drawing/2014/main" id="{80B1D870-04F4-4937-B707-2063D4B6907D}"/>
                </a:ext>
              </a:extLst>
            </p:cNvPr>
            <p:cNvSpPr txBox="1"/>
            <p:nvPr/>
          </p:nvSpPr>
          <p:spPr>
            <a:xfrm>
              <a:off x="1829914" y="4169872"/>
              <a:ext cx="1159373" cy="286159"/>
            </a:xfrm>
            <a:prstGeom prst="rect">
              <a:avLst/>
            </a:prstGeom>
            <a:noFill/>
          </p:spPr>
          <p:txBody>
            <a:bodyPr wrap="square" rtlCol="0">
              <a:spAutoFit/>
            </a:bodyPr>
            <a:lstStyle/>
            <a:p>
              <a:pPr algn="ctr"/>
              <a:r>
                <a:rPr lang="en-US" altLang="zh-CN" sz="16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16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1" name="文本框 10">
              <a:extLst>
                <a:ext uri="{FF2B5EF4-FFF2-40B4-BE49-F238E27FC236}">
                  <a16:creationId xmlns:a16="http://schemas.microsoft.com/office/drawing/2014/main" id="{4E674438-FEB2-4E89-A41F-BE9AA82AA903}"/>
                </a:ext>
              </a:extLst>
            </p:cNvPr>
            <p:cNvSpPr txBox="1"/>
            <p:nvPr/>
          </p:nvSpPr>
          <p:spPr>
            <a:xfrm>
              <a:off x="3284726" y="4171757"/>
              <a:ext cx="1159373" cy="286159"/>
            </a:xfrm>
            <a:prstGeom prst="rect">
              <a:avLst/>
            </a:prstGeom>
            <a:noFill/>
          </p:spPr>
          <p:txBody>
            <a:bodyPr wrap="square" rtlCol="0">
              <a:spAutoFit/>
            </a:bodyPr>
            <a:lstStyle/>
            <a:p>
              <a:pPr algn="ctr"/>
              <a:r>
                <a:rPr lang="en-US" altLang="zh-CN" sz="16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16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grpSp>
      <p:sp>
        <p:nvSpPr>
          <p:cNvPr id="16" name="文本框 15">
            <a:extLst>
              <a:ext uri="{FF2B5EF4-FFF2-40B4-BE49-F238E27FC236}">
                <a16:creationId xmlns:a16="http://schemas.microsoft.com/office/drawing/2014/main" id="{61196FC3-5EB7-4CDD-9E16-A0948A3C0079}"/>
              </a:ext>
            </a:extLst>
          </p:cNvPr>
          <p:cNvSpPr txBox="1"/>
          <p:nvPr/>
        </p:nvSpPr>
        <p:spPr>
          <a:xfrm>
            <a:off x="6074762" y="2935000"/>
            <a:ext cx="5003506" cy="1084912"/>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Please enter the font and title you think is appropriate in the box, and change your color</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a:p>
            <a:pPr algn="just">
              <a:lnSpc>
                <a:spcPts val="2000"/>
              </a:lnSpc>
            </a:pP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grpSp>
        <p:nvGrpSpPr>
          <p:cNvPr id="18" name="组合 17">
            <a:extLst>
              <a:ext uri="{FF2B5EF4-FFF2-40B4-BE49-F238E27FC236}">
                <a16:creationId xmlns:a16="http://schemas.microsoft.com/office/drawing/2014/main" id="{156B18EE-35C1-404B-B697-F3F6688E1637}"/>
              </a:ext>
            </a:extLst>
          </p:cNvPr>
          <p:cNvGrpSpPr/>
          <p:nvPr/>
        </p:nvGrpSpPr>
        <p:grpSpPr>
          <a:xfrm>
            <a:off x="5954127" y="4359525"/>
            <a:ext cx="1604919" cy="1154179"/>
            <a:chOff x="6020109" y="4359525"/>
            <a:chExt cx="1604919" cy="1154179"/>
          </a:xfrm>
        </p:grpSpPr>
        <p:sp>
          <p:nvSpPr>
            <p:cNvPr id="19" name="矩形 18">
              <a:extLst>
                <a:ext uri="{FF2B5EF4-FFF2-40B4-BE49-F238E27FC236}">
                  <a16:creationId xmlns:a16="http://schemas.microsoft.com/office/drawing/2014/main" id="{64026581-8A6F-4A7D-A293-266D6C5CAB63}"/>
                </a:ext>
              </a:extLst>
            </p:cNvPr>
            <p:cNvSpPr/>
            <p:nvPr/>
          </p:nvSpPr>
          <p:spPr>
            <a:xfrm>
              <a:off x="6161982" y="4359525"/>
              <a:ext cx="1329267" cy="1154179"/>
            </a:xfrm>
            <a:prstGeom prst="rect">
              <a:avLst/>
            </a:prstGeom>
            <a:solidFill>
              <a:srgbClr val="EDA85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0" name="Google Shape;1002;p32">
              <a:extLst>
                <a:ext uri="{FF2B5EF4-FFF2-40B4-BE49-F238E27FC236}">
                  <a16:creationId xmlns:a16="http://schemas.microsoft.com/office/drawing/2014/main" id="{0062454F-9427-464B-AE06-A0ED8FCF12E5}"/>
                </a:ext>
              </a:extLst>
            </p:cNvPr>
            <p:cNvGrpSpPr/>
            <p:nvPr/>
          </p:nvGrpSpPr>
          <p:grpSpPr>
            <a:xfrm>
              <a:off x="6712854" y="4599695"/>
              <a:ext cx="269957" cy="315608"/>
              <a:chOff x="-48237000" y="2342650"/>
              <a:chExt cx="256800" cy="300225"/>
            </a:xfrm>
            <a:solidFill>
              <a:schemeClr val="bg1"/>
            </a:solidFill>
          </p:grpSpPr>
          <p:sp>
            <p:nvSpPr>
              <p:cNvPr id="22" name="Google Shape;1003;p32">
                <a:extLst>
                  <a:ext uri="{FF2B5EF4-FFF2-40B4-BE49-F238E27FC236}">
                    <a16:creationId xmlns:a16="http://schemas.microsoft.com/office/drawing/2014/main" id="{4740DE0A-91BE-4252-877A-E57CC8B47567}"/>
                  </a:ext>
                </a:extLst>
              </p:cNvPr>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 name="Google Shape;1004;p32">
                <a:extLst>
                  <a:ext uri="{FF2B5EF4-FFF2-40B4-BE49-F238E27FC236}">
                    <a16:creationId xmlns:a16="http://schemas.microsoft.com/office/drawing/2014/main" id="{97A61B8B-4106-432C-999D-38E6CD1608D3}"/>
                  </a:ext>
                </a:extLst>
              </p:cNvPr>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 name="Google Shape;1005;p32">
                <a:extLst>
                  <a:ext uri="{FF2B5EF4-FFF2-40B4-BE49-F238E27FC236}">
                    <a16:creationId xmlns:a16="http://schemas.microsoft.com/office/drawing/2014/main" id="{D9CFDB1E-091D-4924-9418-A1D85FCECAC4}"/>
                  </a:ext>
                </a:extLst>
              </p:cNvPr>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21" name="文本框 20">
              <a:extLst>
                <a:ext uri="{FF2B5EF4-FFF2-40B4-BE49-F238E27FC236}">
                  <a16:creationId xmlns:a16="http://schemas.microsoft.com/office/drawing/2014/main" id="{E818D0D5-0299-454D-8B7A-0BF0BD2649A0}"/>
                </a:ext>
              </a:extLst>
            </p:cNvPr>
            <p:cNvSpPr txBox="1"/>
            <p:nvPr/>
          </p:nvSpPr>
          <p:spPr>
            <a:xfrm>
              <a:off x="6020109" y="5089845"/>
              <a:ext cx="1604919" cy="307777"/>
            </a:xfrm>
            <a:prstGeom prst="rect">
              <a:avLst/>
            </a:prstGeom>
            <a:noFill/>
          </p:spPr>
          <p:txBody>
            <a:bodyPr wrap="square" rtlCol="0">
              <a:spAutoFit/>
            </a:bodyPr>
            <a:lstStyle/>
            <a:p>
              <a:pPr algn="ctr"/>
              <a:r>
                <a:rPr lang="en-US" altLang="zh-CN" sz="1400" dirty="0">
                  <a:solidFill>
                    <a:schemeClr val="bg1"/>
                  </a:solidFill>
                  <a:latin typeface="字魂105号-简雅黑" panose="00000500000000000000" pitchFamily="2" charset="-122"/>
                  <a:ea typeface="字魂105号-简雅黑" panose="00000500000000000000" pitchFamily="2" charset="-122"/>
                </a:rPr>
                <a:t>YOUR TITLE</a:t>
              </a:r>
              <a:endParaRPr lang="zh-CN" altLang="en-US" sz="14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25" name="组合 24">
            <a:extLst>
              <a:ext uri="{FF2B5EF4-FFF2-40B4-BE49-F238E27FC236}">
                <a16:creationId xmlns:a16="http://schemas.microsoft.com/office/drawing/2014/main" id="{B7256A2E-A1B8-4404-88D8-6B1C60039592}"/>
              </a:ext>
            </a:extLst>
          </p:cNvPr>
          <p:cNvGrpSpPr/>
          <p:nvPr/>
        </p:nvGrpSpPr>
        <p:grpSpPr>
          <a:xfrm>
            <a:off x="7725669" y="4359525"/>
            <a:ext cx="1604919" cy="1154179"/>
            <a:chOff x="7895409" y="4359525"/>
            <a:chExt cx="1604919" cy="1154179"/>
          </a:xfrm>
          <a:solidFill>
            <a:srgbClr val="EDA853"/>
          </a:solidFill>
        </p:grpSpPr>
        <p:sp>
          <p:nvSpPr>
            <p:cNvPr id="26" name="矩形 25">
              <a:extLst>
                <a:ext uri="{FF2B5EF4-FFF2-40B4-BE49-F238E27FC236}">
                  <a16:creationId xmlns:a16="http://schemas.microsoft.com/office/drawing/2014/main" id="{83ED6B70-D054-4CB0-AF68-9991AA976794}"/>
                </a:ext>
              </a:extLst>
            </p:cNvPr>
            <p:cNvSpPr/>
            <p:nvPr/>
          </p:nvSpPr>
          <p:spPr>
            <a:xfrm>
              <a:off x="8035495" y="4359525"/>
              <a:ext cx="1329267" cy="1154179"/>
            </a:xfrm>
            <a:prstGeom prst="rect">
              <a:avLst/>
            </a:prstGeom>
            <a:noFill/>
            <a:ln>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endParaRPr>
            </a:p>
          </p:txBody>
        </p:sp>
        <p:grpSp>
          <p:nvGrpSpPr>
            <p:cNvPr id="27" name="Google Shape;1014;p32">
              <a:extLst>
                <a:ext uri="{FF2B5EF4-FFF2-40B4-BE49-F238E27FC236}">
                  <a16:creationId xmlns:a16="http://schemas.microsoft.com/office/drawing/2014/main" id="{FF2B3F80-ECC0-4215-B962-1F6D6CE11FC6}"/>
                </a:ext>
              </a:extLst>
            </p:cNvPr>
            <p:cNvGrpSpPr/>
            <p:nvPr/>
          </p:nvGrpSpPr>
          <p:grpSpPr>
            <a:xfrm>
              <a:off x="8564467" y="4613093"/>
              <a:ext cx="303947" cy="304754"/>
              <a:chOff x="-1700225" y="2768875"/>
              <a:chExt cx="291450" cy="292225"/>
            </a:xfrm>
            <a:grpFill/>
          </p:grpSpPr>
          <p:sp>
            <p:nvSpPr>
              <p:cNvPr id="29" name="Google Shape;1015;p32">
                <a:extLst>
                  <a:ext uri="{FF2B5EF4-FFF2-40B4-BE49-F238E27FC236}">
                    <a16:creationId xmlns:a16="http://schemas.microsoft.com/office/drawing/2014/main" id="{DD0D0A19-5A8B-4AE4-B383-0D04047F36D7}"/>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tx1">
                      <a:lumMod val="75000"/>
                      <a:lumOff val="25000"/>
                    </a:schemeClr>
                  </a:solidFill>
                  <a:latin typeface="Arial"/>
                  <a:cs typeface="Arial"/>
                  <a:sym typeface="Arial"/>
                </a:endParaRPr>
              </a:p>
            </p:txBody>
          </p:sp>
          <p:sp>
            <p:nvSpPr>
              <p:cNvPr id="30" name="Google Shape;1016;p32">
                <a:extLst>
                  <a:ext uri="{FF2B5EF4-FFF2-40B4-BE49-F238E27FC236}">
                    <a16:creationId xmlns:a16="http://schemas.microsoft.com/office/drawing/2014/main" id="{50EF349E-E7B8-4FF4-92A5-C775ACAD4EC8}"/>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tx1">
                      <a:lumMod val="75000"/>
                      <a:lumOff val="25000"/>
                    </a:schemeClr>
                  </a:solidFill>
                  <a:latin typeface="Arial"/>
                  <a:cs typeface="Arial"/>
                  <a:sym typeface="Arial"/>
                </a:endParaRPr>
              </a:p>
            </p:txBody>
          </p:sp>
          <p:sp>
            <p:nvSpPr>
              <p:cNvPr id="31" name="Google Shape;1017;p32">
                <a:extLst>
                  <a:ext uri="{FF2B5EF4-FFF2-40B4-BE49-F238E27FC236}">
                    <a16:creationId xmlns:a16="http://schemas.microsoft.com/office/drawing/2014/main" id="{1C5A60EA-0085-432C-82FF-4497BFEB1762}"/>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tx1">
                      <a:lumMod val="75000"/>
                      <a:lumOff val="25000"/>
                    </a:schemeClr>
                  </a:solidFill>
                  <a:latin typeface="Arial"/>
                  <a:cs typeface="Arial"/>
                  <a:sym typeface="Arial"/>
                </a:endParaRPr>
              </a:p>
            </p:txBody>
          </p:sp>
          <p:sp>
            <p:nvSpPr>
              <p:cNvPr id="32" name="Google Shape;1018;p32">
                <a:extLst>
                  <a:ext uri="{FF2B5EF4-FFF2-40B4-BE49-F238E27FC236}">
                    <a16:creationId xmlns:a16="http://schemas.microsoft.com/office/drawing/2014/main" id="{2DB93D62-BCA5-4977-B033-CAFD52F6DA14}"/>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tx1">
                      <a:lumMod val="75000"/>
                      <a:lumOff val="25000"/>
                    </a:schemeClr>
                  </a:solidFill>
                  <a:latin typeface="Arial"/>
                  <a:cs typeface="Arial"/>
                  <a:sym typeface="Arial"/>
                </a:endParaRPr>
              </a:p>
            </p:txBody>
          </p:sp>
          <p:sp>
            <p:nvSpPr>
              <p:cNvPr id="33" name="Google Shape;1019;p32">
                <a:extLst>
                  <a:ext uri="{FF2B5EF4-FFF2-40B4-BE49-F238E27FC236}">
                    <a16:creationId xmlns:a16="http://schemas.microsoft.com/office/drawing/2014/main" id="{2E17474D-2551-4D7F-BB9A-9D0A4C66AB53}"/>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tx1">
                      <a:lumMod val="75000"/>
                      <a:lumOff val="25000"/>
                    </a:schemeClr>
                  </a:solidFill>
                  <a:latin typeface="Arial"/>
                  <a:cs typeface="Arial"/>
                  <a:sym typeface="Arial"/>
                </a:endParaRPr>
              </a:p>
            </p:txBody>
          </p:sp>
          <p:sp>
            <p:nvSpPr>
              <p:cNvPr id="34" name="Google Shape;1020;p32">
                <a:extLst>
                  <a:ext uri="{FF2B5EF4-FFF2-40B4-BE49-F238E27FC236}">
                    <a16:creationId xmlns:a16="http://schemas.microsoft.com/office/drawing/2014/main" id="{89FA1D09-3EAC-4DC1-B1EC-31FA703F328F}"/>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tx1">
                      <a:lumMod val="75000"/>
                      <a:lumOff val="25000"/>
                    </a:schemeClr>
                  </a:solidFill>
                  <a:latin typeface="Arial"/>
                  <a:cs typeface="Arial"/>
                  <a:sym typeface="Arial"/>
                </a:endParaRPr>
              </a:p>
            </p:txBody>
          </p:sp>
        </p:grpSp>
        <p:sp>
          <p:nvSpPr>
            <p:cNvPr id="28" name="文本框 27">
              <a:extLst>
                <a:ext uri="{FF2B5EF4-FFF2-40B4-BE49-F238E27FC236}">
                  <a16:creationId xmlns:a16="http://schemas.microsoft.com/office/drawing/2014/main" id="{D0E62486-DC56-4281-BCC3-5DF8D0D71774}"/>
                </a:ext>
              </a:extLst>
            </p:cNvPr>
            <p:cNvSpPr txBox="1"/>
            <p:nvPr/>
          </p:nvSpPr>
          <p:spPr>
            <a:xfrm>
              <a:off x="7895409" y="5085201"/>
              <a:ext cx="1604919" cy="307777"/>
            </a:xfrm>
            <a:prstGeom prst="rect">
              <a:avLst/>
            </a:prstGeom>
            <a:noFill/>
          </p:spPr>
          <p:txBody>
            <a:bodyPr wrap="square" rtlCol="0">
              <a:spAutoFit/>
            </a:bodyPr>
            <a:lstStyle/>
            <a:p>
              <a:pPr algn="ctr"/>
              <a:r>
                <a:rPr lang="en-US" altLang="zh-CN" sz="1400" dirty="0">
                  <a:solidFill>
                    <a:srgbClr val="EDA853"/>
                  </a:solidFill>
                  <a:latin typeface="字魂105号-简雅黑" panose="00000500000000000000" pitchFamily="2" charset="-122"/>
                  <a:ea typeface="字魂105号-简雅黑" panose="00000500000000000000" pitchFamily="2" charset="-122"/>
                </a:rPr>
                <a:t>YOUR TITLE</a:t>
              </a:r>
              <a:endParaRPr lang="zh-CN" altLang="en-US" sz="1400" dirty="0">
                <a:solidFill>
                  <a:srgbClr val="EDA853"/>
                </a:solidFill>
                <a:latin typeface="字魂105号-简雅黑" panose="00000500000000000000" pitchFamily="2" charset="-122"/>
                <a:ea typeface="字魂105号-简雅黑" panose="00000500000000000000" pitchFamily="2" charset="-122"/>
              </a:endParaRPr>
            </a:p>
          </p:txBody>
        </p:sp>
      </p:grpSp>
      <p:grpSp>
        <p:nvGrpSpPr>
          <p:cNvPr id="35" name="组合 34">
            <a:extLst>
              <a:ext uri="{FF2B5EF4-FFF2-40B4-BE49-F238E27FC236}">
                <a16:creationId xmlns:a16="http://schemas.microsoft.com/office/drawing/2014/main" id="{32DD122F-9EF2-4CF7-AFB8-73E0C411F93D}"/>
              </a:ext>
            </a:extLst>
          </p:cNvPr>
          <p:cNvGrpSpPr/>
          <p:nvPr/>
        </p:nvGrpSpPr>
        <p:grpSpPr>
          <a:xfrm>
            <a:off x="9497211" y="4359525"/>
            <a:ext cx="1604919" cy="1154179"/>
            <a:chOff x="9770709" y="4359525"/>
            <a:chExt cx="1604919" cy="1154179"/>
          </a:xfrm>
          <a:solidFill>
            <a:srgbClr val="EDA853"/>
          </a:solidFill>
        </p:grpSpPr>
        <p:sp>
          <p:nvSpPr>
            <p:cNvPr id="36" name="矩形 35">
              <a:extLst>
                <a:ext uri="{FF2B5EF4-FFF2-40B4-BE49-F238E27FC236}">
                  <a16:creationId xmlns:a16="http://schemas.microsoft.com/office/drawing/2014/main" id="{BF4EA4E5-50C5-44E8-B1ED-BCD21529A8DB}"/>
                </a:ext>
              </a:extLst>
            </p:cNvPr>
            <p:cNvSpPr/>
            <p:nvPr/>
          </p:nvSpPr>
          <p:spPr>
            <a:xfrm>
              <a:off x="9909008" y="4359525"/>
              <a:ext cx="1329267" cy="1154179"/>
            </a:xfrm>
            <a:prstGeom prst="rect">
              <a:avLst/>
            </a:prstGeom>
            <a:noFill/>
            <a:ln>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75000"/>
                    <a:lumOff val="25000"/>
                  </a:schemeClr>
                </a:solidFill>
              </a:endParaRPr>
            </a:p>
          </p:txBody>
        </p:sp>
        <p:sp>
          <p:nvSpPr>
            <p:cNvPr id="37" name="Google Shape;973;p32">
              <a:extLst>
                <a:ext uri="{FF2B5EF4-FFF2-40B4-BE49-F238E27FC236}">
                  <a16:creationId xmlns:a16="http://schemas.microsoft.com/office/drawing/2014/main" id="{219B8A3F-6536-464E-B7A4-D91F0952A1E4}"/>
                </a:ext>
              </a:extLst>
            </p:cNvPr>
            <p:cNvSpPr/>
            <p:nvPr/>
          </p:nvSpPr>
          <p:spPr>
            <a:xfrm>
              <a:off x="10451364" y="4604657"/>
              <a:ext cx="309388" cy="30777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tx1">
                    <a:lumMod val="75000"/>
                    <a:lumOff val="25000"/>
                  </a:schemeClr>
                </a:solidFill>
                <a:latin typeface="Arial"/>
                <a:cs typeface="Arial"/>
                <a:sym typeface="Arial"/>
              </a:endParaRPr>
            </a:p>
          </p:txBody>
        </p:sp>
        <p:sp>
          <p:nvSpPr>
            <p:cNvPr id="38" name="文本框 37">
              <a:extLst>
                <a:ext uri="{FF2B5EF4-FFF2-40B4-BE49-F238E27FC236}">
                  <a16:creationId xmlns:a16="http://schemas.microsoft.com/office/drawing/2014/main" id="{74E69949-ADEA-4858-9194-343547DE49A5}"/>
                </a:ext>
              </a:extLst>
            </p:cNvPr>
            <p:cNvSpPr txBox="1"/>
            <p:nvPr/>
          </p:nvSpPr>
          <p:spPr>
            <a:xfrm>
              <a:off x="9770709" y="5080557"/>
              <a:ext cx="1604919" cy="307777"/>
            </a:xfrm>
            <a:prstGeom prst="rect">
              <a:avLst/>
            </a:prstGeom>
            <a:noFill/>
          </p:spPr>
          <p:txBody>
            <a:bodyPr wrap="square" rtlCol="0">
              <a:spAutoFit/>
            </a:bodyPr>
            <a:lstStyle/>
            <a:p>
              <a:pPr algn="ctr"/>
              <a:r>
                <a:rPr lang="en-US" altLang="zh-CN" sz="1400" dirty="0">
                  <a:solidFill>
                    <a:srgbClr val="EDA853"/>
                  </a:solidFill>
                  <a:latin typeface="字魂105号-简雅黑" panose="00000500000000000000" pitchFamily="2" charset="-122"/>
                  <a:ea typeface="字魂105号-简雅黑" panose="00000500000000000000" pitchFamily="2" charset="-122"/>
                </a:rPr>
                <a:t>YOUR TITLE</a:t>
              </a:r>
              <a:endParaRPr lang="zh-CN" altLang="en-US" sz="1400" dirty="0">
                <a:solidFill>
                  <a:srgbClr val="EDA853"/>
                </a:solidFill>
                <a:latin typeface="字魂105号-简雅黑" panose="00000500000000000000" pitchFamily="2" charset="-122"/>
                <a:ea typeface="字魂105号-简雅黑" panose="00000500000000000000" pitchFamily="2" charset="-122"/>
              </a:endParaRPr>
            </a:p>
          </p:txBody>
        </p:sp>
      </p:grpSp>
      <p:sp>
        <p:nvSpPr>
          <p:cNvPr id="50" name="文本框 49">
            <a:extLst>
              <a:ext uri="{FF2B5EF4-FFF2-40B4-BE49-F238E27FC236}">
                <a16:creationId xmlns:a16="http://schemas.microsoft.com/office/drawing/2014/main" id="{7E210C93-6057-4AA0-B7D4-E3595CADEE3A}"/>
              </a:ext>
            </a:extLst>
          </p:cNvPr>
          <p:cNvSpPr txBox="1"/>
          <p:nvPr/>
        </p:nvSpPr>
        <p:spPr>
          <a:xfrm>
            <a:off x="6074762" y="2423229"/>
            <a:ext cx="2018155" cy="461665"/>
          </a:xfrm>
          <a:prstGeom prst="rect">
            <a:avLst/>
          </a:prstGeom>
          <a:noFill/>
        </p:spPr>
        <p:txBody>
          <a:bodyPr wrap="square" rtlCol="0">
            <a:spAutoFit/>
          </a:bodyPr>
          <a:lstStyle/>
          <a:p>
            <a:pPr algn="ju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51" name="文本框 50">
            <a:extLst>
              <a:ext uri="{FF2B5EF4-FFF2-40B4-BE49-F238E27FC236}">
                <a16:creationId xmlns:a16="http://schemas.microsoft.com/office/drawing/2014/main" id="{9A0BB21D-DCC6-449C-B35A-6C509DD2CE4C}"/>
              </a:ext>
            </a:extLst>
          </p:cNvPr>
          <p:cNvSpPr txBox="1"/>
          <p:nvPr/>
        </p:nvSpPr>
        <p:spPr>
          <a:xfrm>
            <a:off x="1922052" y="5314578"/>
            <a:ext cx="2754848"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2260374559"/>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42" presetClass="entr" presetSubtype="0" fill="hold" nodeType="with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1000"/>
                                        <p:tgtEl>
                                          <p:spTgt spid="18"/>
                                        </p:tgtEl>
                                      </p:cBhvr>
                                    </p:animEffect>
                                    <p:anim calcmode="lin" valueType="num">
                                      <p:cBhvr>
                                        <p:cTn id="15" dur="1000" fill="hold"/>
                                        <p:tgtEl>
                                          <p:spTgt spid="18"/>
                                        </p:tgtEl>
                                        <p:attrNameLst>
                                          <p:attrName>ppt_x</p:attrName>
                                        </p:attrNameLst>
                                      </p:cBhvr>
                                      <p:tavLst>
                                        <p:tav tm="0">
                                          <p:val>
                                            <p:strVal val="#ppt_x"/>
                                          </p:val>
                                        </p:tav>
                                        <p:tav tm="100000">
                                          <p:val>
                                            <p:strVal val="#ppt_x"/>
                                          </p:val>
                                        </p:tav>
                                      </p:tavLst>
                                    </p:anim>
                                    <p:anim calcmode="lin" valueType="num">
                                      <p:cBhvr>
                                        <p:cTn id="16" dur="1000" fill="hold"/>
                                        <p:tgtEl>
                                          <p:spTgt spid="18"/>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1000"/>
                                        <p:tgtEl>
                                          <p:spTgt spid="25"/>
                                        </p:tgtEl>
                                      </p:cBhvr>
                                    </p:animEffect>
                                    <p:anim calcmode="lin" valueType="num">
                                      <p:cBhvr>
                                        <p:cTn id="20" dur="1000" fill="hold"/>
                                        <p:tgtEl>
                                          <p:spTgt spid="25"/>
                                        </p:tgtEl>
                                        <p:attrNameLst>
                                          <p:attrName>ppt_x</p:attrName>
                                        </p:attrNameLst>
                                      </p:cBhvr>
                                      <p:tavLst>
                                        <p:tav tm="0">
                                          <p:val>
                                            <p:strVal val="#ppt_x"/>
                                          </p:val>
                                        </p:tav>
                                        <p:tav tm="100000">
                                          <p:val>
                                            <p:strVal val="#ppt_x"/>
                                          </p:val>
                                        </p:tav>
                                      </p:tavLst>
                                    </p:anim>
                                    <p:anim calcmode="lin" valueType="num">
                                      <p:cBhvr>
                                        <p:cTn id="21" dur="1000" fill="hold"/>
                                        <p:tgtEl>
                                          <p:spTgt spid="25"/>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1000"/>
                                        <p:tgtEl>
                                          <p:spTgt spid="35"/>
                                        </p:tgtEl>
                                      </p:cBhvr>
                                    </p:animEffect>
                                    <p:anim calcmode="lin" valueType="num">
                                      <p:cBhvr>
                                        <p:cTn id="25" dur="1000" fill="hold"/>
                                        <p:tgtEl>
                                          <p:spTgt spid="35"/>
                                        </p:tgtEl>
                                        <p:attrNameLst>
                                          <p:attrName>ppt_x</p:attrName>
                                        </p:attrNameLst>
                                      </p:cBhvr>
                                      <p:tavLst>
                                        <p:tav tm="0">
                                          <p:val>
                                            <p:strVal val="#ppt_x"/>
                                          </p:val>
                                        </p:tav>
                                        <p:tav tm="100000">
                                          <p:val>
                                            <p:strVal val="#ppt_x"/>
                                          </p:val>
                                        </p:tav>
                                      </p:tavLst>
                                    </p:anim>
                                    <p:anim calcmode="lin" valueType="num">
                                      <p:cBhvr>
                                        <p:cTn id="26" dur="1000" fill="hold"/>
                                        <p:tgtEl>
                                          <p:spTgt spid="35"/>
                                        </p:tgtEl>
                                        <p:attrNameLst>
                                          <p:attrName>ppt_y</p:attrName>
                                        </p:attrNameLst>
                                      </p:cBhvr>
                                      <p:tavLst>
                                        <p:tav tm="0">
                                          <p:val>
                                            <p:strVal val="#ppt_y+.1"/>
                                          </p:val>
                                        </p:tav>
                                        <p:tav tm="100000">
                                          <p:val>
                                            <p:strVal val="#ppt_y"/>
                                          </p:val>
                                        </p:tav>
                                      </p:tavLst>
                                    </p:anim>
                                  </p:childTnLst>
                                </p:cTn>
                              </p:par>
                              <p:par>
                                <p:cTn id="27" presetID="16" presetClass="entr" presetSubtype="37" fill="hold" grpId="0" nodeType="withEffect">
                                  <p:stCondLst>
                                    <p:cond delay="0"/>
                                  </p:stCondLst>
                                  <p:childTnLst>
                                    <p:set>
                                      <p:cBhvr>
                                        <p:cTn id="28" dur="1" fill="hold">
                                          <p:stCondLst>
                                            <p:cond delay="0"/>
                                          </p:stCondLst>
                                        </p:cTn>
                                        <p:tgtEl>
                                          <p:spTgt spid="51"/>
                                        </p:tgtEl>
                                        <p:attrNameLst>
                                          <p:attrName>style.visibility</p:attrName>
                                        </p:attrNameLst>
                                      </p:cBhvr>
                                      <p:to>
                                        <p:strVal val="visible"/>
                                      </p:to>
                                    </p:set>
                                    <p:animEffect transition="in" filter="barn(outVertical)">
                                      <p:cBhvr>
                                        <p:cTn id="29" dur="500"/>
                                        <p:tgtEl>
                                          <p:spTgt spid="51"/>
                                        </p:tgtEl>
                                      </p:cBhvr>
                                    </p:animEffect>
                                  </p:childTnLst>
                                </p:cTn>
                              </p:par>
                              <p:par>
                                <p:cTn id="30" presetID="2" presetClass="entr" presetSubtype="2" fill="hold" grpId="0" nodeType="withEffect">
                                  <p:stCondLst>
                                    <p:cond delay="0"/>
                                  </p:stCondLst>
                                  <p:childTnLst>
                                    <p:set>
                                      <p:cBhvr>
                                        <p:cTn id="31" dur="1" fill="hold">
                                          <p:stCondLst>
                                            <p:cond delay="0"/>
                                          </p:stCondLst>
                                        </p:cTn>
                                        <p:tgtEl>
                                          <p:spTgt spid="50"/>
                                        </p:tgtEl>
                                        <p:attrNameLst>
                                          <p:attrName>style.visibility</p:attrName>
                                        </p:attrNameLst>
                                      </p:cBhvr>
                                      <p:to>
                                        <p:strVal val="visible"/>
                                      </p:to>
                                    </p:set>
                                    <p:anim calcmode="lin" valueType="num">
                                      <p:cBhvr additive="base">
                                        <p:cTn id="32" dur="1000" fill="hold"/>
                                        <p:tgtEl>
                                          <p:spTgt spid="50"/>
                                        </p:tgtEl>
                                        <p:attrNameLst>
                                          <p:attrName>ppt_x</p:attrName>
                                        </p:attrNameLst>
                                      </p:cBhvr>
                                      <p:tavLst>
                                        <p:tav tm="0">
                                          <p:val>
                                            <p:strVal val="1+#ppt_w/2"/>
                                          </p:val>
                                        </p:tav>
                                        <p:tav tm="100000">
                                          <p:val>
                                            <p:strVal val="#ppt_x"/>
                                          </p:val>
                                        </p:tav>
                                      </p:tavLst>
                                    </p:anim>
                                    <p:anim calcmode="lin" valueType="num">
                                      <p:cBhvr additive="base">
                                        <p:cTn id="33" dur="10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50" grpId="0"/>
      <p:bldP spid="5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2" name="组合 1">
            <a:extLst>
              <a:ext uri="{FF2B5EF4-FFF2-40B4-BE49-F238E27FC236}">
                <a16:creationId xmlns:a16="http://schemas.microsoft.com/office/drawing/2014/main" id="{65D5F253-2D9E-46C3-896D-0D8E28EF0A2D}"/>
              </a:ext>
            </a:extLst>
          </p:cNvPr>
          <p:cNvGrpSpPr/>
          <p:nvPr/>
        </p:nvGrpSpPr>
        <p:grpSpPr>
          <a:xfrm>
            <a:off x="4973660" y="2805230"/>
            <a:ext cx="2244680" cy="2029492"/>
            <a:chOff x="4685038" y="2375882"/>
            <a:chExt cx="2821921" cy="2551395"/>
          </a:xfrm>
        </p:grpSpPr>
        <p:grpSp>
          <p:nvGrpSpPr>
            <p:cNvPr id="7" name="Google Shape;153;p17">
              <a:extLst>
                <a:ext uri="{FF2B5EF4-FFF2-40B4-BE49-F238E27FC236}">
                  <a16:creationId xmlns:a16="http://schemas.microsoft.com/office/drawing/2014/main" id="{E832DF56-8081-496C-895C-8D12F71DFE81}"/>
                </a:ext>
              </a:extLst>
            </p:cNvPr>
            <p:cNvGrpSpPr/>
            <p:nvPr/>
          </p:nvGrpSpPr>
          <p:grpSpPr>
            <a:xfrm>
              <a:off x="4685038" y="2375882"/>
              <a:ext cx="2821921" cy="2551395"/>
              <a:chOff x="2559562" y="1044350"/>
              <a:chExt cx="4024877" cy="3639029"/>
            </a:xfrm>
            <a:solidFill>
              <a:srgbClr val="EDA853"/>
            </a:solidFill>
          </p:grpSpPr>
          <p:sp>
            <p:nvSpPr>
              <p:cNvPr id="32" name="Google Shape;154;p17">
                <a:extLst>
                  <a:ext uri="{FF2B5EF4-FFF2-40B4-BE49-F238E27FC236}">
                    <a16:creationId xmlns:a16="http://schemas.microsoft.com/office/drawing/2014/main" id="{52561AA7-C48A-4554-8350-54F44FFF09BC}"/>
                  </a:ext>
                </a:extLst>
              </p:cNvPr>
              <p:cNvSpPr/>
              <p:nvPr/>
            </p:nvSpPr>
            <p:spPr>
              <a:xfrm>
                <a:off x="2559562" y="1798137"/>
                <a:ext cx="1456434" cy="2374663"/>
              </a:xfrm>
              <a:custGeom>
                <a:avLst/>
                <a:gdLst/>
                <a:ahLst/>
                <a:cxnLst/>
                <a:rect l="l" t="t" r="r" b="b"/>
                <a:pathLst>
                  <a:path w="6749" h="11004" extrusionOk="0">
                    <a:moveTo>
                      <a:pt x="6748" y="1"/>
                    </a:moveTo>
                    <a:cubicBezTo>
                      <a:pt x="6748" y="1"/>
                      <a:pt x="0" y="2525"/>
                      <a:pt x="526" y="5854"/>
                    </a:cubicBezTo>
                    <a:cubicBezTo>
                      <a:pt x="879" y="8047"/>
                      <a:pt x="3440" y="11003"/>
                      <a:pt x="3440" y="11003"/>
                    </a:cubicBezTo>
                    <a:cubicBezTo>
                      <a:pt x="3440" y="11003"/>
                      <a:pt x="2083" y="8153"/>
                      <a:pt x="3661" y="3924"/>
                    </a:cubicBezTo>
                    <a:cubicBezTo>
                      <a:pt x="4429" y="1841"/>
                      <a:pt x="6748" y="1"/>
                      <a:pt x="6748"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33" name="Google Shape;155;p17">
                <a:extLst>
                  <a:ext uri="{FF2B5EF4-FFF2-40B4-BE49-F238E27FC236}">
                    <a16:creationId xmlns:a16="http://schemas.microsoft.com/office/drawing/2014/main" id="{FCE4ECF2-1AAC-4EFD-A9D7-5900C2EB454E}"/>
                  </a:ext>
                </a:extLst>
              </p:cNvPr>
              <p:cNvSpPr/>
              <p:nvPr/>
            </p:nvSpPr>
            <p:spPr>
              <a:xfrm>
                <a:off x="2805789" y="1199509"/>
                <a:ext cx="2407465" cy="1218623"/>
              </a:xfrm>
              <a:custGeom>
                <a:avLst/>
                <a:gdLst/>
                <a:ahLst/>
                <a:cxnLst/>
                <a:rect l="l" t="t" r="r" b="b"/>
                <a:pathLst>
                  <a:path w="11156" h="5647" extrusionOk="0">
                    <a:moveTo>
                      <a:pt x="4721" y="1"/>
                    </a:moveTo>
                    <a:cubicBezTo>
                      <a:pt x="4074" y="1"/>
                      <a:pt x="3474" y="164"/>
                      <a:pt x="2978" y="566"/>
                    </a:cubicBezTo>
                    <a:cubicBezTo>
                      <a:pt x="1268" y="1965"/>
                      <a:pt x="1" y="5646"/>
                      <a:pt x="1" y="5646"/>
                    </a:cubicBezTo>
                    <a:cubicBezTo>
                      <a:pt x="1" y="5646"/>
                      <a:pt x="1773" y="3064"/>
                      <a:pt x="6223" y="2296"/>
                    </a:cubicBezTo>
                    <a:cubicBezTo>
                      <a:pt x="6532" y="2246"/>
                      <a:pt x="6852" y="2225"/>
                      <a:pt x="7174" y="2225"/>
                    </a:cubicBezTo>
                    <a:cubicBezTo>
                      <a:pt x="9134" y="2225"/>
                      <a:pt x="11156" y="3016"/>
                      <a:pt x="11156" y="3016"/>
                    </a:cubicBezTo>
                    <a:cubicBezTo>
                      <a:pt x="11156" y="3016"/>
                      <a:pt x="7503" y="1"/>
                      <a:pt x="4721"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34" name="Google Shape;156;p17">
                <a:extLst>
                  <a:ext uri="{FF2B5EF4-FFF2-40B4-BE49-F238E27FC236}">
                    <a16:creationId xmlns:a16="http://schemas.microsoft.com/office/drawing/2014/main" id="{CAF22DD4-9782-4C07-8857-78B9BF1F69E1}"/>
                  </a:ext>
                </a:extLst>
              </p:cNvPr>
              <p:cNvSpPr/>
              <p:nvPr/>
            </p:nvSpPr>
            <p:spPr>
              <a:xfrm>
                <a:off x="4078142" y="1044350"/>
                <a:ext cx="1952343" cy="1875302"/>
              </a:xfrm>
              <a:custGeom>
                <a:avLst/>
                <a:gdLst/>
                <a:ahLst/>
                <a:cxnLst/>
                <a:rect l="l" t="t" r="r" b="b"/>
                <a:pathLst>
                  <a:path w="9047" h="8690" extrusionOk="0">
                    <a:moveTo>
                      <a:pt x="3249" y="0"/>
                    </a:moveTo>
                    <a:cubicBezTo>
                      <a:pt x="1572" y="0"/>
                      <a:pt x="1" y="296"/>
                      <a:pt x="1" y="296"/>
                    </a:cubicBezTo>
                    <a:cubicBezTo>
                      <a:pt x="1" y="296"/>
                      <a:pt x="3130" y="538"/>
                      <a:pt x="5981" y="4046"/>
                    </a:cubicBezTo>
                    <a:cubicBezTo>
                      <a:pt x="7385" y="5776"/>
                      <a:pt x="7800" y="8690"/>
                      <a:pt x="7800" y="8690"/>
                    </a:cubicBezTo>
                    <a:cubicBezTo>
                      <a:pt x="7800" y="8690"/>
                      <a:pt x="9047" y="1590"/>
                      <a:pt x="5917" y="385"/>
                    </a:cubicBezTo>
                    <a:cubicBezTo>
                      <a:pt x="5168" y="94"/>
                      <a:pt x="4192" y="0"/>
                      <a:pt x="3249"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35" name="Google Shape;157;p17">
                <a:extLst>
                  <a:ext uri="{FF2B5EF4-FFF2-40B4-BE49-F238E27FC236}">
                    <a16:creationId xmlns:a16="http://schemas.microsoft.com/office/drawing/2014/main" id="{ED328FBA-34B5-4665-93CE-54D17E486220}"/>
                  </a:ext>
                </a:extLst>
              </p:cNvPr>
              <p:cNvSpPr/>
              <p:nvPr/>
            </p:nvSpPr>
            <p:spPr>
              <a:xfrm>
                <a:off x="5122395" y="1557520"/>
                <a:ext cx="1462045" cy="2368837"/>
              </a:xfrm>
              <a:custGeom>
                <a:avLst/>
                <a:gdLst/>
                <a:ahLst/>
                <a:cxnLst/>
                <a:rect l="l" t="t" r="r" b="b"/>
                <a:pathLst>
                  <a:path w="6775" h="10977" extrusionOk="0">
                    <a:moveTo>
                      <a:pt x="3314" y="1"/>
                    </a:moveTo>
                    <a:lnTo>
                      <a:pt x="3314" y="1"/>
                    </a:lnTo>
                    <a:cubicBezTo>
                      <a:pt x="3314" y="1"/>
                      <a:pt x="4692" y="2825"/>
                      <a:pt x="3093" y="7080"/>
                    </a:cubicBezTo>
                    <a:cubicBezTo>
                      <a:pt x="2325" y="9136"/>
                      <a:pt x="0" y="10977"/>
                      <a:pt x="0" y="10977"/>
                    </a:cubicBezTo>
                    <a:cubicBezTo>
                      <a:pt x="0" y="10977"/>
                      <a:pt x="6774" y="8458"/>
                      <a:pt x="6227" y="5149"/>
                    </a:cubicBezTo>
                    <a:cubicBezTo>
                      <a:pt x="5875" y="2935"/>
                      <a:pt x="3314" y="1"/>
                      <a:pt x="331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36" name="Google Shape;158;p17">
                <a:extLst>
                  <a:ext uri="{FF2B5EF4-FFF2-40B4-BE49-F238E27FC236}">
                    <a16:creationId xmlns:a16="http://schemas.microsoft.com/office/drawing/2014/main" id="{0114CDA6-E517-440E-8EF6-2406DB983F05}"/>
                  </a:ext>
                </a:extLst>
              </p:cNvPr>
              <p:cNvSpPr/>
              <p:nvPr/>
            </p:nvSpPr>
            <p:spPr>
              <a:xfrm>
                <a:off x="3926003" y="3307652"/>
                <a:ext cx="2407681" cy="1222723"/>
              </a:xfrm>
              <a:custGeom>
                <a:avLst/>
                <a:gdLst/>
                <a:ahLst/>
                <a:cxnLst/>
                <a:rect l="l" t="t" r="r" b="b"/>
                <a:pathLst>
                  <a:path w="11157" h="5666" extrusionOk="0">
                    <a:moveTo>
                      <a:pt x="11156" y="1"/>
                    </a:moveTo>
                    <a:cubicBezTo>
                      <a:pt x="11156" y="1"/>
                      <a:pt x="9404" y="2604"/>
                      <a:pt x="4934" y="3351"/>
                    </a:cubicBezTo>
                    <a:cubicBezTo>
                      <a:pt x="4614" y="3405"/>
                      <a:pt x="4283" y="3428"/>
                      <a:pt x="3950" y="3428"/>
                    </a:cubicBezTo>
                    <a:cubicBezTo>
                      <a:pt x="2000" y="3428"/>
                      <a:pt x="1" y="2630"/>
                      <a:pt x="1" y="2630"/>
                    </a:cubicBezTo>
                    <a:lnTo>
                      <a:pt x="1" y="2630"/>
                    </a:lnTo>
                    <a:cubicBezTo>
                      <a:pt x="1" y="2631"/>
                      <a:pt x="3674" y="5665"/>
                      <a:pt x="6448" y="5665"/>
                    </a:cubicBezTo>
                    <a:cubicBezTo>
                      <a:pt x="7091" y="5665"/>
                      <a:pt x="7685" y="5503"/>
                      <a:pt x="8174" y="5102"/>
                    </a:cubicBezTo>
                    <a:cubicBezTo>
                      <a:pt x="9909" y="3703"/>
                      <a:pt x="11156" y="1"/>
                      <a:pt x="11156"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37" name="Google Shape;159;p17">
                <a:extLst>
                  <a:ext uri="{FF2B5EF4-FFF2-40B4-BE49-F238E27FC236}">
                    <a16:creationId xmlns:a16="http://schemas.microsoft.com/office/drawing/2014/main" id="{0FD8EB3E-B38D-4074-A14F-B86D40636A4C}"/>
                  </a:ext>
                </a:extLst>
              </p:cNvPr>
              <p:cNvSpPr/>
              <p:nvPr/>
            </p:nvSpPr>
            <p:spPr>
              <a:xfrm>
                <a:off x="3113519" y="2810451"/>
                <a:ext cx="1957953" cy="1872928"/>
              </a:xfrm>
              <a:custGeom>
                <a:avLst/>
                <a:gdLst/>
                <a:ahLst/>
                <a:cxnLst/>
                <a:rect l="l" t="t" r="r" b="b"/>
                <a:pathLst>
                  <a:path w="9073" h="8679" extrusionOk="0">
                    <a:moveTo>
                      <a:pt x="1204" y="1"/>
                    </a:moveTo>
                    <a:cubicBezTo>
                      <a:pt x="1204" y="2"/>
                      <a:pt x="0" y="7122"/>
                      <a:pt x="3156" y="8306"/>
                    </a:cubicBezTo>
                    <a:cubicBezTo>
                      <a:pt x="3876" y="8586"/>
                      <a:pt x="4809" y="8678"/>
                      <a:pt x="5720" y="8678"/>
                    </a:cubicBezTo>
                    <a:cubicBezTo>
                      <a:pt x="7435" y="8678"/>
                      <a:pt x="9073" y="8353"/>
                      <a:pt x="9073" y="8353"/>
                    </a:cubicBezTo>
                    <a:cubicBezTo>
                      <a:pt x="9073" y="8353"/>
                      <a:pt x="5917" y="8132"/>
                      <a:pt x="3045" y="4645"/>
                    </a:cubicBezTo>
                    <a:cubicBezTo>
                      <a:pt x="1641" y="2936"/>
                      <a:pt x="1205" y="1"/>
                      <a:pt x="120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grpSp>
        <p:sp>
          <p:nvSpPr>
            <p:cNvPr id="38" name="Freeform: Shape 52">
              <a:extLst>
                <a:ext uri="{FF2B5EF4-FFF2-40B4-BE49-F238E27FC236}">
                  <a16:creationId xmlns:a16="http://schemas.microsoft.com/office/drawing/2014/main" id="{7F823B4E-23EE-4037-868B-4DEB6ECD14FC}"/>
                </a:ext>
              </a:extLst>
            </p:cNvPr>
            <p:cNvSpPr/>
            <p:nvPr/>
          </p:nvSpPr>
          <p:spPr bwMode="auto">
            <a:xfrm>
              <a:off x="5881503" y="3429000"/>
              <a:ext cx="462583" cy="488637"/>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rgbClr val="EDA853"/>
            </a:solidFill>
            <a:ln>
              <a:noFill/>
            </a:ln>
          </p:spPr>
          <p:txBody>
            <a:bodyPr anchor="ctr"/>
            <a:lstStyle/>
            <a:p>
              <a:pPr algn="ctr"/>
              <a:endParaRPr sz="2400" dirty="0">
                <a:latin typeface="字魂105号-简雅黑" panose="00000500000000000000" pitchFamily="2" charset="-122"/>
              </a:endParaRPr>
            </a:p>
          </p:txBody>
        </p:sp>
      </p:grpSp>
      <p:sp>
        <p:nvSpPr>
          <p:cNvPr id="39" name="文本框 38">
            <a:extLst>
              <a:ext uri="{FF2B5EF4-FFF2-40B4-BE49-F238E27FC236}">
                <a16:creationId xmlns:a16="http://schemas.microsoft.com/office/drawing/2014/main" id="{6B974B5C-711C-467F-97F4-AC9348CB8B8F}"/>
              </a:ext>
            </a:extLst>
          </p:cNvPr>
          <p:cNvSpPr txBox="1"/>
          <p:nvPr/>
        </p:nvSpPr>
        <p:spPr>
          <a:xfrm>
            <a:off x="7786466" y="2542210"/>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40" name="文本框 39">
            <a:extLst>
              <a:ext uri="{FF2B5EF4-FFF2-40B4-BE49-F238E27FC236}">
                <a16:creationId xmlns:a16="http://schemas.microsoft.com/office/drawing/2014/main" id="{33F57C60-909B-4F87-83C5-3A34EA268765}"/>
              </a:ext>
            </a:extLst>
          </p:cNvPr>
          <p:cNvSpPr txBox="1"/>
          <p:nvPr/>
        </p:nvSpPr>
        <p:spPr>
          <a:xfrm>
            <a:off x="7762173" y="2198768"/>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1" name="文本框 40">
            <a:extLst>
              <a:ext uri="{FF2B5EF4-FFF2-40B4-BE49-F238E27FC236}">
                <a16:creationId xmlns:a16="http://schemas.microsoft.com/office/drawing/2014/main" id="{1A51F2D5-DC41-4300-89DB-1743C99A692B}"/>
              </a:ext>
            </a:extLst>
          </p:cNvPr>
          <p:cNvSpPr txBox="1"/>
          <p:nvPr/>
        </p:nvSpPr>
        <p:spPr>
          <a:xfrm>
            <a:off x="7786465" y="3814377"/>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42" name="文本框 41">
            <a:extLst>
              <a:ext uri="{FF2B5EF4-FFF2-40B4-BE49-F238E27FC236}">
                <a16:creationId xmlns:a16="http://schemas.microsoft.com/office/drawing/2014/main" id="{C99D64FB-3E8C-4E45-A739-FF54C839ABAA}"/>
              </a:ext>
            </a:extLst>
          </p:cNvPr>
          <p:cNvSpPr txBox="1"/>
          <p:nvPr/>
        </p:nvSpPr>
        <p:spPr>
          <a:xfrm>
            <a:off x="7762172" y="3470935"/>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3" name="文本框 42">
            <a:extLst>
              <a:ext uri="{FF2B5EF4-FFF2-40B4-BE49-F238E27FC236}">
                <a16:creationId xmlns:a16="http://schemas.microsoft.com/office/drawing/2014/main" id="{528E0DF7-7607-4C61-B3E0-8D9F6ECC50A2}"/>
              </a:ext>
            </a:extLst>
          </p:cNvPr>
          <p:cNvSpPr txBox="1"/>
          <p:nvPr/>
        </p:nvSpPr>
        <p:spPr>
          <a:xfrm>
            <a:off x="7786464" y="5086544"/>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44" name="文本框 43">
            <a:extLst>
              <a:ext uri="{FF2B5EF4-FFF2-40B4-BE49-F238E27FC236}">
                <a16:creationId xmlns:a16="http://schemas.microsoft.com/office/drawing/2014/main" id="{F825EB37-3CE1-483D-9D33-15E2328B084B}"/>
              </a:ext>
            </a:extLst>
          </p:cNvPr>
          <p:cNvSpPr txBox="1"/>
          <p:nvPr/>
        </p:nvSpPr>
        <p:spPr>
          <a:xfrm>
            <a:off x="7762171" y="4743102"/>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5" name="文本框 44">
            <a:extLst>
              <a:ext uri="{FF2B5EF4-FFF2-40B4-BE49-F238E27FC236}">
                <a16:creationId xmlns:a16="http://schemas.microsoft.com/office/drawing/2014/main" id="{BC3B923C-F2C3-46BA-B22F-E7EDE9242C02}"/>
              </a:ext>
            </a:extLst>
          </p:cNvPr>
          <p:cNvSpPr txBox="1"/>
          <p:nvPr/>
        </p:nvSpPr>
        <p:spPr>
          <a:xfrm flipH="1">
            <a:off x="988737" y="2539484"/>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46" name="文本框 45">
            <a:extLst>
              <a:ext uri="{FF2B5EF4-FFF2-40B4-BE49-F238E27FC236}">
                <a16:creationId xmlns:a16="http://schemas.microsoft.com/office/drawing/2014/main" id="{FEFEC833-F67F-47E4-920C-5A3318652E1A}"/>
              </a:ext>
            </a:extLst>
          </p:cNvPr>
          <p:cNvSpPr txBox="1"/>
          <p:nvPr/>
        </p:nvSpPr>
        <p:spPr>
          <a:xfrm flipH="1">
            <a:off x="2426677" y="2196042"/>
            <a:ext cx="2018155" cy="400110"/>
          </a:xfrm>
          <a:prstGeom prst="rect">
            <a:avLst/>
          </a:prstGeom>
          <a:noFill/>
        </p:spPr>
        <p:txBody>
          <a:bodyPr wrap="square" rtlCol="0">
            <a:spAutoFit/>
          </a:bodyPr>
          <a:lstStyle/>
          <a:p>
            <a:pPr algn="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7" name="文本框 46">
            <a:extLst>
              <a:ext uri="{FF2B5EF4-FFF2-40B4-BE49-F238E27FC236}">
                <a16:creationId xmlns:a16="http://schemas.microsoft.com/office/drawing/2014/main" id="{9A257F5F-10A9-4DD0-8736-236E518F50D1}"/>
              </a:ext>
            </a:extLst>
          </p:cNvPr>
          <p:cNvSpPr txBox="1"/>
          <p:nvPr/>
        </p:nvSpPr>
        <p:spPr>
          <a:xfrm flipH="1">
            <a:off x="988736" y="3811651"/>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48" name="文本框 47">
            <a:extLst>
              <a:ext uri="{FF2B5EF4-FFF2-40B4-BE49-F238E27FC236}">
                <a16:creationId xmlns:a16="http://schemas.microsoft.com/office/drawing/2014/main" id="{EF75D81A-DAB1-4E60-BB51-A58C7FE95696}"/>
              </a:ext>
            </a:extLst>
          </p:cNvPr>
          <p:cNvSpPr txBox="1"/>
          <p:nvPr/>
        </p:nvSpPr>
        <p:spPr>
          <a:xfrm flipH="1">
            <a:off x="2426676" y="3468209"/>
            <a:ext cx="2018155" cy="400110"/>
          </a:xfrm>
          <a:prstGeom prst="rect">
            <a:avLst/>
          </a:prstGeom>
          <a:noFill/>
        </p:spPr>
        <p:txBody>
          <a:bodyPr wrap="square" rtlCol="0">
            <a:spAutoFit/>
          </a:bodyPr>
          <a:lstStyle/>
          <a:p>
            <a:pPr algn="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9" name="文本框 48">
            <a:extLst>
              <a:ext uri="{FF2B5EF4-FFF2-40B4-BE49-F238E27FC236}">
                <a16:creationId xmlns:a16="http://schemas.microsoft.com/office/drawing/2014/main" id="{AC8F7063-5CA5-4B62-821E-71714D8174DD}"/>
              </a:ext>
            </a:extLst>
          </p:cNvPr>
          <p:cNvSpPr txBox="1"/>
          <p:nvPr/>
        </p:nvSpPr>
        <p:spPr>
          <a:xfrm flipH="1">
            <a:off x="988735" y="5083818"/>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50" name="文本框 49">
            <a:extLst>
              <a:ext uri="{FF2B5EF4-FFF2-40B4-BE49-F238E27FC236}">
                <a16:creationId xmlns:a16="http://schemas.microsoft.com/office/drawing/2014/main" id="{64800847-B0F5-4760-AB02-C0FB2CB910A7}"/>
              </a:ext>
            </a:extLst>
          </p:cNvPr>
          <p:cNvSpPr txBox="1"/>
          <p:nvPr/>
        </p:nvSpPr>
        <p:spPr>
          <a:xfrm flipH="1">
            <a:off x="2426675" y="4740376"/>
            <a:ext cx="2018155" cy="400110"/>
          </a:xfrm>
          <a:prstGeom prst="rect">
            <a:avLst/>
          </a:prstGeom>
          <a:noFill/>
        </p:spPr>
        <p:txBody>
          <a:bodyPr wrap="square" rtlCol="0">
            <a:spAutoFit/>
          </a:bodyPr>
          <a:lstStyle/>
          <a:p>
            <a:pPr algn="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Tree>
    <p:extLst>
      <p:ext uri="{BB962C8B-B14F-4D97-AF65-F5344CB8AC3E}">
        <p14:creationId xmlns:p14="http://schemas.microsoft.com/office/powerpoint/2010/main" val="1657417342"/>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1000" fill="hold"/>
                                        <p:tgtEl>
                                          <p:spTgt spid="39"/>
                                        </p:tgtEl>
                                        <p:attrNameLst>
                                          <p:attrName>ppt_x</p:attrName>
                                        </p:attrNameLst>
                                      </p:cBhvr>
                                      <p:tavLst>
                                        <p:tav tm="0">
                                          <p:val>
                                            <p:strVal val="#ppt_x"/>
                                          </p:val>
                                        </p:tav>
                                        <p:tav tm="100000">
                                          <p:val>
                                            <p:strVal val="#ppt_x"/>
                                          </p:val>
                                        </p:tav>
                                      </p:tavLst>
                                    </p:anim>
                                    <p:anim calcmode="lin" valueType="num">
                                      <p:cBhvr additive="base">
                                        <p:cTn id="12" dur="1000" fill="hold"/>
                                        <p:tgtEl>
                                          <p:spTgt spid="3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1000" fill="hold"/>
                                        <p:tgtEl>
                                          <p:spTgt spid="40"/>
                                        </p:tgtEl>
                                        <p:attrNameLst>
                                          <p:attrName>ppt_x</p:attrName>
                                        </p:attrNameLst>
                                      </p:cBhvr>
                                      <p:tavLst>
                                        <p:tav tm="0">
                                          <p:val>
                                            <p:strVal val="#ppt_x"/>
                                          </p:val>
                                        </p:tav>
                                        <p:tav tm="100000">
                                          <p:val>
                                            <p:strVal val="#ppt_x"/>
                                          </p:val>
                                        </p:tav>
                                      </p:tavLst>
                                    </p:anim>
                                    <p:anim calcmode="lin" valueType="num">
                                      <p:cBhvr additive="base">
                                        <p:cTn id="16" dur="1000" fill="hold"/>
                                        <p:tgtEl>
                                          <p:spTgt spid="4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1000" fill="hold"/>
                                        <p:tgtEl>
                                          <p:spTgt spid="41"/>
                                        </p:tgtEl>
                                        <p:attrNameLst>
                                          <p:attrName>ppt_x</p:attrName>
                                        </p:attrNameLst>
                                      </p:cBhvr>
                                      <p:tavLst>
                                        <p:tav tm="0">
                                          <p:val>
                                            <p:strVal val="#ppt_x"/>
                                          </p:val>
                                        </p:tav>
                                        <p:tav tm="100000">
                                          <p:val>
                                            <p:strVal val="#ppt_x"/>
                                          </p:val>
                                        </p:tav>
                                      </p:tavLst>
                                    </p:anim>
                                    <p:anim calcmode="lin" valueType="num">
                                      <p:cBhvr additive="base">
                                        <p:cTn id="20" dur="1000" fill="hold"/>
                                        <p:tgtEl>
                                          <p:spTgt spid="4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2"/>
                                        </p:tgtEl>
                                        <p:attrNameLst>
                                          <p:attrName>style.visibility</p:attrName>
                                        </p:attrNameLst>
                                      </p:cBhvr>
                                      <p:to>
                                        <p:strVal val="visible"/>
                                      </p:to>
                                    </p:set>
                                    <p:anim calcmode="lin" valueType="num">
                                      <p:cBhvr additive="base">
                                        <p:cTn id="23" dur="1000" fill="hold"/>
                                        <p:tgtEl>
                                          <p:spTgt spid="42"/>
                                        </p:tgtEl>
                                        <p:attrNameLst>
                                          <p:attrName>ppt_x</p:attrName>
                                        </p:attrNameLst>
                                      </p:cBhvr>
                                      <p:tavLst>
                                        <p:tav tm="0">
                                          <p:val>
                                            <p:strVal val="#ppt_x"/>
                                          </p:val>
                                        </p:tav>
                                        <p:tav tm="100000">
                                          <p:val>
                                            <p:strVal val="#ppt_x"/>
                                          </p:val>
                                        </p:tav>
                                      </p:tavLst>
                                    </p:anim>
                                    <p:anim calcmode="lin" valueType="num">
                                      <p:cBhvr additive="base">
                                        <p:cTn id="24" dur="1000" fill="hold"/>
                                        <p:tgtEl>
                                          <p:spTgt spid="4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1000" fill="hold"/>
                                        <p:tgtEl>
                                          <p:spTgt spid="43"/>
                                        </p:tgtEl>
                                        <p:attrNameLst>
                                          <p:attrName>ppt_x</p:attrName>
                                        </p:attrNameLst>
                                      </p:cBhvr>
                                      <p:tavLst>
                                        <p:tav tm="0">
                                          <p:val>
                                            <p:strVal val="#ppt_x"/>
                                          </p:val>
                                        </p:tav>
                                        <p:tav tm="100000">
                                          <p:val>
                                            <p:strVal val="#ppt_x"/>
                                          </p:val>
                                        </p:tav>
                                      </p:tavLst>
                                    </p:anim>
                                    <p:anim calcmode="lin" valueType="num">
                                      <p:cBhvr additive="base">
                                        <p:cTn id="28" dur="1000" fill="hold"/>
                                        <p:tgtEl>
                                          <p:spTgt spid="4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anim calcmode="lin" valueType="num">
                                      <p:cBhvr additive="base">
                                        <p:cTn id="31" dur="1000" fill="hold"/>
                                        <p:tgtEl>
                                          <p:spTgt spid="44"/>
                                        </p:tgtEl>
                                        <p:attrNameLst>
                                          <p:attrName>ppt_x</p:attrName>
                                        </p:attrNameLst>
                                      </p:cBhvr>
                                      <p:tavLst>
                                        <p:tav tm="0">
                                          <p:val>
                                            <p:strVal val="#ppt_x"/>
                                          </p:val>
                                        </p:tav>
                                        <p:tav tm="100000">
                                          <p:val>
                                            <p:strVal val="#ppt_x"/>
                                          </p:val>
                                        </p:tav>
                                      </p:tavLst>
                                    </p:anim>
                                    <p:anim calcmode="lin" valueType="num">
                                      <p:cBhvr additive="base">
                                        <p:cTn id="32" dur="1000" fill="hold"/>
                                        <p:tgtEl>
                                          <p:spTgt spid="4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1000" fill="hold"/>
                                        <p:tgtEl>
                                          <p:spTgt spid="45"/>
                                        </p:tgtEl>
                                        <p:attrNameLst>
                                          <p:attrName>ppt_x</p:attrName>
                                        </p:attrNameLst>
                                      </p:cBhvr>
                                      <p:tavLst>
                                        <p:tav tm="0">
                                          <p:val>
                                            <p:strVal val="#ppt_x"/>
                                          </p:val>
                                        </p:tav>
                                        <p:tav tm="100000">
                                          <p:val>
                                            <p:strVal val="#ppt_x"/>
                                          </p:val>
                                        </p:tav>
                                      </p:tavLst>
                                    </p:anim>
                                    <p:anim calcmode="lin" valueType="num">
                                      <p:cBhvr additive="base">
                                        <p:cTn id="36" dur="1000" fill="hold"/>
                                        <p:tgtEl>
                                          <p:spTgt spid="4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anim calcmode="lin" valueType="num">
                                      <p:cBhvr additive="base">
                                        <p:cTn id="39" dur="1000" fill="hold"/>
                                        <p:tgtEl>
                                          <p:spTgt spid="46"/>
                                        </p:tgtEl>
                                        <p:attrNameLst>
                                          <p:attrName>ppt_x</p:attrName>
                                        </p:attrNameLst>
                                      </p:cBhvr>
                                      <p:tavLst>
                                        <p:tav tm="0">
                                          <p:val>
                                            <p:strVal val="#ppt_x"/>
                                          </p:val>
                                        </p:tav>
                                        <p:tav tm="100000">
                                          <p:val>
                                            <p:strVal val="#ppt_x"/>
                                          </p:val>
                                        </p:tav>
                                      </p:tavLst>
                                    </p:anim>
                                    <p:anim calcmode="lin" valueType="num">
                                      <p:cBhvr additive="base">
                                        <p:cTn id="40" dur="1000" fill="hold"/>
                                        <p:tgtEl>
                                          <p:spTgt spid="4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anim calcmode="lin" valueType="num">
                                      <p:cBhvr additive="base">
                                        <p:cTn id="43" dur="1000" fill="hold"/>
                                        <p:tgtEl>
                                          <p:spTgt spid="47"/>
                                        </p:tgtEl>
                                        <p:attrNameLst>
                                          <p:attrName>ppt_x</p:attrName>
                                        </p:attrNameLst>
                                      </p:cBhvr>
                                      <p:tavLst>
                                        <p:tav tm="0">
                                          <p:val>
                                            <p:strVal val="#ppt_x"/>
                                          </p:val>
                                        </p:tav>
                                        <p:tav tm="100000">
                                          <p:val>
                                            <p:strVal val="#ppt_x"/>
                                          </p:val>
                                        </p:tav>
                                      </p:tavLst>
                                    </p:anim>
                                    <p:anim calcmode="lin" valueType="num">
                                      <p:cBhvr additive="base">
                                        <p:cTn id="44" dur="1000" fill="hold"/>
                                        <p:tgtEl>
                                          <p:spTgt spid="47"/>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 calcmode="lin" valueType="num">
                                      <p:cBhvr additive="base">
                                        <p:cTn id="47" dur="1000" fill="hold"/>
                                        <p:tgtEl>
                                          <p:spTgt spid="48"/>
                                        </p:tgtEl>
                                        <p:attrNameLst>
                                          <p:attrName>ppt_x</p:attrName>
                                        </p:attrNameLst>
                                      </p:cBhvr>
                                      <p:tavLst>
                                        <p:tav tm="0">
                                          <p:val>
                                            <p:strVal val="#ppt_x"/>
                                          </p:val>
                                        </p:tav>
                                        <p:tav tm="100000">
                                          <p:val>
                                            <p:strVal val="#ppt_x"/>
                                          </p:val>
                                        </p:tav>
                                      </p:tavLst>
                                    </p:anim>
                                    <p:anim calcmode="lin" valueType="num">
                                      <p:cBhvr additive="base">
                                        <p:cTn id="48" dur="1000" fill="hold"/>
                                        <p:tgtEl>
                                          <p:spTgt spid="4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49"/>
                                        </p:tgtEl>
                                        <p:attrNameLst>
                                          <p:attrName>style.visibility</p:attrName>
                                        </p:attrNameLst>
                                      </p:cBhvr>
                                      <p:to>
                                        <p:strVal val="visible"/>
                                      </p:to>
                                    </p:set>
                                    <p:anim calcmode="lin" valueType="num">
                                      <p:cBhvr additive="base">
                                        <p:cTn id="51" dur="1000" fill="hold"/>
                                        <p:tgtEl>
                                          <p:spTgt spid="49"/>
                                        </p:tgtEl>
                                        <p:attrNameLst>
                                          <p:attrName>ppt_x</p:attrName>
                                        </p:attrNameLst>
                                      </p:cBhvr>
                                      <p:tavLst>
                                        <p:tav tm="0">
                                          <p:val>
                                            <p:strVal val="#ppt_x"/>
                                          </p:val>
                                        </p:tav>
                                        <p:tav tm="100000">
                                          <p:val>
                                            <p:strVal val="#ppt_x"/>
                                          </p:val>
                                        </p:tav>
                                      </p:tavLst>
                                    </p:anim>
                                    <p:anim calcmode="lin" valueType="num">
                                      <p:cBhvr additive="base">
                                        <p:cTn id="52" dur="1000" fill="hold"/>
                                        <p:tgtEl>
                                          <p:spTgt spid="4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0"/>
                                        </p:tgtEl>
                                        <p:attrNameLst>
                                          <p:attrName>style.visibility</p:attrName>
                                        </p:attrNameLst>
                                      </p:cBhvr>
                                      <p:to>
                                        <p:strVal val="visible"/>
                                      </p:to>
                                    </p:set>
                                    <p:anim calcmode="lin" valueType="num">
                                      <p:cBhvr additive="base">
                                        <p:cTn id="55" dur="1000" fill="hold"/>
                                        <p:tgtEl>
                                          <p:spTgt spid="50"/>
                                        </p:tgtEl>
                                        <p:attrNameLst>
                                          <p:attrName>ppt_x</p:attrName>
                                        </p:attrNameLst>
                                      </p:cBhvr>
                                      <p:tavLst>
                                        <p:tav tm="0">
                                          <p:val>
                                            <p:strVal val="#ppt_x"/>
                                          </p:val>
                                        </p:tav>
                                        <p:tav tm="100000">
                                          <p:val>
                                            <p:strVal val="#ppt_x"/>
                                          </p:val>
                                        </p:tav>
                                      </p:tavLst>
                                    </p:anim>
                                    <p:anim calcmode="lin" valueType="num">
                                      <p:cBhvr additive="base">
                                        <p:cTn id="56" dur="10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P spid="42" grpId="0"/>
      <p:bldP spid="43" grpId="0"/>
      <p:bldP spid="44" grpId="0"/>
      <p:bldP spid="45" grpId="0"/>
      <p:bldP spid="46" grpId="0"/>
      <p:bldP spid="47" grpId="0"/>
      <p:bldP spid="48" grpId="0"/>
      <p:bldP spid="49" grpId="0"/>
      <p:bldP spid="5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6" name="组合 5">
            <a:extLst>
              <a:ext uri="{FF2B5EF4-FFF2-40B4-BE49-F238E27FC236}">
                <a16:creationId xmlns:a16="http://schemas.microsoft.com/office/drawing/2014/main" id="{9F280FCD-0F44-4DA2-BE72-17A2455EB834}"/>
              </a:ext>
            </a:extLst>
          </p:cNvPr>
          <p:cNvGrpSpPr/>
          <p:nvPr/>
        </p:nvGrpSpPr>
        <p:grpSpPr>
          <a:xfrm>
            <a:off x="1815830" y="2686998"/>
            <a:ext cx="1604919" cy="1154179"/>
            <a:chOff x="7895409" y="4359525"/>
            <a:chExt cx="1604919" cy="1154179"/>
          </a:xfrm>
          <a:solidFill>
            <a:srgbClr val="EDA853"/>
          </a:solidFill>
        </p:grpSpPr>
        <p:sp>
          <p:nvSpPr>
            <p:cNvPr id="7" name="矩形 6">
              <a:extLst>
                <a:ext uri="{FF2B5EF4-FFF2-40B4-BE49-F238E27FC236}">
                  <a16:creationId xmlns:a16="http://schemas.microsoft.com/office/drawing/2014/main" id="{C5109BF2-E6F7-4D27-BDCB-5A8A8453140B}"/>
                </a:ext>
              </a:extLst>
            </p:cNvPr>
            <p:cNvSpPr/>
            <p:nvPr/>
          </p:nvSpPr>
          <p:spPr>
            <a:xfrm>
              <a:off x="8035495" y="4359525"/>
              <a:ext cx="1329267" cy="1154179"/>
            </a:xfrm>
            <a:prstGeom prst="rect">
              <a:avLst/>
            </a:prstGeom>
            <a:noFill/>
            <a:ln>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grpSp>
          <p:nvGrpSpPr>
            <p:cNvPr id="8" name="Google Shape;1014;p32">
              <a:extLst>
                <a:ext uri="{FF2B5EF4-FFF2-40B4-BE49-F238E27FC236}">
                  <a16:creationId xmlns:a16="http://schemas.microsoft.com/office/drawing/2014/main" id="{45395089-AE30-4FAD-98A4-91E7A1BEDCD1}"/>
                </a:ext>
              </a:extLst>
            </p:cNvPr>
            <p:cNvGrpSpPr/>
            <p:nvPr/>
          </p:nvGrpSpPr>
          <p:grpSpPr>
            <a:xfrm>
              <a:off x="8564467" y="4613093"/>
              <a:ext cx="303947" cy="304754"/>
              <a:chOff x="-1700225" y="2768875"/>
              <a:chExt cx="291450" cy="292225"/>
            </a:xfrm>
            <a:grpFill/>
          </p:grpSpPr>
          <p:sp>
            <p:nvSpPr>
              <p:cNvPr id="11" name="Google Shape;1015;p32">
                <a:extLst>
                  <a:ext uri="{FF2B5EF4-FFF2-40B4-BE49-F238E27FC236}">
                    <a16:creationId xmlns:a16="http://schemas.microsoft.com/office/drawing/2014/main" id="{E8CDAD08-B70F-400B-B4A3-24FE3F2C3B6C}"/>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12" name="Google Shape;1016;p32">
                <a:extLst>
                  <a:ext uri="{FF2B5EF4-FFF2-40B4-BE49-F238E27FC236}">
                    <a16:creationId xmlns:a16="http://schemas.microsoft.com/office/drawing/2014/main" id="{402E2E2A-9F40-4686-95CF-5A7E93443AFD}"/>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14" name="Google Shape;1017;p32">
                <a:extLst>
                  <a:ext uri="{FF2B5EF4-FFF2-40B4-BE49-F238E27FC236}">
                    <a16:creationId xmlns:a16="http://schemas.microsoft.com/office/drawing/2014/main" id="{E003CEF9-9B39-4D36-9C27-AAF84811119A}"/>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15" name="Google Shape;1018;p32">
                <a:extLst>
                  <a:ext uri="{FF2B5EF4-FFF2-40B4-BE49-F238E27FC236}">
                    <a16:creationId xmlns:a16="http://schemas.microsoft.com/office/drawing/2014/main" id="{9F17FCA1-1605-47F7-9099-EA0BAEC21E5E}"/>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16" name="Google Shape;1019;p32">
                <a:extLst>
                  <a:ext uri="{FF2B5EF4-FFF2-40B4-BE49-F238E27FC236}">
                    <a16:creationId xmlns:a16="http://schemas.microsoft.com/office/drawing/2014/main" id="{B96D8746-6A1B-4BFA-BA22-468A20997F5B}"/>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18" name="Google Shape;1020;p32">
                <a:extLst>
                  <a:ext uri="{FF2B5EF4-FFF2-40B4-BE49-F238E27FC236}">
                    <a16:creationId xmlns:a16="http://schemas.microsoft.com/office/drawing/2014/main" id="{D0472697-6C81-4E4D-A461-63E1F95E33BA}"/>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grpSp>
        <p:sp>
          <p:nvSpPr>
            <p:cNvPr id="9" name="文本框 8">
              <a:extLst>
                <a:ext uri="{FF2B5EF4-FFF2-40B4-BE49-F238E27FC236}">
                  <a16:creationId xmlns:a16="http://schemas.microsoft.com/office/drawing/2014/main" id="{653CF7C3-34F5-496A-96D1-C8AD8F102F89}"/>
                </a:ext>
              </a:extLst>
            </p:cNvPr>
            <p:cNvSpPr txBox="1"/>
            <p:nvPr/>
          </p:nvSpPr>
          <p:spPr>
            <a:xfrm>
              <a:off x="7895409" y="5085201"/>
              <a:ext cx="1604919" cy="307777"/>
            </a:xfrm>
            <a:prstGeom prst="rect">
              <a:avLst/>
            </a:prstGeom>
            <a:grpFill/>
          </p:spPr>
          <p:txBody>
            <a:bodyPr wrap="square" rtlCol="0">
              <a:spAutoFit/>
            </a:bodyPr>
            <a:lstStyle/>
            <a:p>
              <a:pPr algn="ctr"/>
              <a:r>
                <a:rPr lang="en-US" altLang="zh-CN" sz="1400" dirty="0">
                  <a:solidFill>
                    <a:schemeClr val="bg1"/>
                  </a:solidFill>
                  <a:latin typeface="字魂105号-简雅黑" panose="00000500000000000000" pitchFamily="2" charset="-122"/>
                  <a:ea typeface="字魂105号-简雅黑" panose="00000500000000000000" pitchFamily="2" charset="-122"/>
                </a:rPr>
                <a:t>YOUR TITLE</a:t>
              </a:r>
              <a:endParaRPr lang="zh-CN" altLang="en-US" sz="14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19" name="组合 18">
            <a:extLst>
              <a:ext uri="{FF2B5EF4-FFF2-40B4-BE49-F238E27FC236}">
                <a16:creationId xmlns:a16="http://schemas.microsoft.com/office/drawing/2014/main" id="{3032EA0F-D9BD-4896-B5FF-91DC689723B1}"/>
              </a:ext>
            </a:extLst>
          </p:cNvPr>
          <p:cNvGrpSpPr/>
          <p:nvPr/>
        </p:nvGrpSpPr>
        <p:grpSpPr>
          <a:xfrm>
            <a:off x="4020509" y="2686998"/>
            <a:ext cx="1604919" cy="1154179"/>
            <a:chOff x="9770709" y="4359525"/>
            <a:chExt cx="1604919" cy="1154179"/>
          </a:xfrm>
          <a:solidFill>
            <a:srgbClr val="EDA853"/>
          </a:solidFill>
        </p:grpSpPr>
        <p:sp>
          <p:nvSpPr>
            <p:cNvPr id="20" name="矩形 19">
              <a:extLst>
                <a:ext uri="{FF2B5EF4-FFF2-40B4-BE49-F238E27FC236}">
                  <a16:creationId xmlns:a16="http://schemas.microsoft.com/office/drawing/2014/main" id="{032E40B0-860B-4E6E-A288-4406C3F25F8B}"/>
                </a:ext>
              </a:extLst>
            </p:cNvPr>
            <p:cNvSpPr/>
            <p:nvPr/>
          </p:nvSpPr>
          <p:spPr>
            <a:xfrm>
              <a:off x="9909008" y="4359525"/>
              <a:ext cx="1329267" cy="1154179"/>
            </a:xfrm>
            <a:prstGeom prst="rect">
              <a:avLst/>
            </a:prstGeom>
            <a:noFill/>
            <a:ln>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21" name="Google Shape;973;p32">
              <a:extLst>
                <a:ext uri="{FF2B5EF4-FFF2-40B4-BE49-F238E27FC236}">
                  <a16:creationId xmlns:a16="http://schemas.microsoft.com/office/drawing/2014/main" id="{72CDEC3B-6BE8-4865-BE03-54A8A458E82D}"/>
                </a:ext>
              </a:extLst>
            </p:cNvPr>
            <p:cNvSpPr/>
            <p:nvPr/>
          </p:nvSpPr>
          <p:spPr>
            <a:xfrm>
              <a:off x="10451364" y="4604657"/>
              <a:ext cx="309388" cy="30777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22" name="文本框 21">
              <a:extLst>
                <a:ext uri="{FF2B5EF4-FFF2-40B4-BE49-F238E27FC236}">
                  <a16:creationId xmlns:a16="http://schemas.microsoft.com/office/drawing/2014/main" id="{A8604846-40D6-4FA3-9D75-7B4EEBFD26A2}"/>
                </a:ext>
              </a:extLst>
            </p:cNvPr>
            <p:cNvSpPr txBox="1"/>
            <p:nvPr/>
          </p:nvSpPr>
          <p:spPr>
            <a:xfrm>
              <a:off x="9770709" y="5080557"/>
              <a:ext cx="1604919" cy="307777"/>
            </a:xfrm>
            <a:prstGeom prst="rect">
              <a:avLst/>
            </a:prstGeom>
            <a:grpFill/>
          </p:spPr>
          <p:txBody>
            <a:bodyPr wrap="square" rtlCol="0">
              <a:spAutoFit/>
            </a:bodyPr>
            <a:lstStyle/>
            <a:p>
              <a:pPr algn="ctr"/>
              <a:r>
                <a:rPr lang="en-US" altLang="zh-CN" sz="1400" dirty="0">
                  <a:solidFill>
                    <a:schemeClr val="bg1"/>
                  </a:solidFill>
                  <a:latin typeface="字魂105号-简雅黑" panose="00000500000000000000" pitchFamily="2" charset="-122"/>
                  <a:ea typeface="字魂105号-简雅黑" panose="00000500000000000000" pitchFamily="2" charset="-122"/>
                </a:rPr>
                <a:t>YOUR TITLE</a:t>
              </a:r>
              <a:endParaRPr lang="zh-CN" altLang="en-US" sz="14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23" name="组合 22">
            <a:extLst>
              <a:ext uri="{FF2B5EF4-FFF2-40B4-BE49-F238E27FC236}">
                <a16:creationId xmlns:a16="http://schemas.microsoft.com/office/drawing/2014/main" id="{EB6F9547-3EBA-4536-B268-38DAF1446052}"/>
              </a:ext>
            </a:extLst>
          </p:cNvPr>
          <p:cNvGrpSpPr/>
          <p:nvPr/>
        </p:nvGrpSpPr>
        <p:grpSpPr>
          <a:xfrm>
            <a:off x="6426486" y="2686998"/>
            <a:ext cx="1604919" cy="1154179"/>
            <a:chOff x="7895409" y="4359525"/>
            <a:chExt cx="1604919" cy="1154179"/>
          </a:xfrm>
          <a:solidFill>
            <a:srgbClr val="EDA853"/>
          </a:solidFill>
        </p:grpSpPr>
        <p:sp>
          <p:nvSpPr>
            <p:cNvPr id="24" name="矩形 23">
              <a:extLst>
                <a:ext uri="{FF2B5EF4-FFF2-40B4-BE49-F238E27FC236}">
                  <a16:creationId xmlns:a16="http://schemas.microsoft.com/office/drawing/2014/main" id="{4EF24755-47AD-43FE-9DAA-426832E4F2C4}"/>
                </a:ext>
              </a:extLst>
            </p:cNvPr>
            <p:cNvSpPr/>
            <p:nvPr/>
          </p:nvSpPr>
          <p:spPr>
            <a:xfrm>
              <a:off x="8035495" y="4359525"/>
              <a:ext cx="1329267" cy="1154179"/>
            </a:xfrm>
            <a:prstGeom prst="rect">
              <a:avLst/>
            </a:prstGeom>
            <a:noFill/>
            <a:ln>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grpSp>
          <p:nvGrpSpPr>
            <p:cNvPr id="25" name="Google Shape;1014;p32">
              <a:extLst>
                <a:ext uri="{FF2B5EF4-FFF2-40B4-BE49-F238E27FC236}">
                  <a16:creationId xmlns:a16="http://schemas.microsoft.com/office/drawing/2014/main" id="{02E0DE1C-0F55-4F60-96E9-F4BB002C29A6}"/>
                </a:ext>
              </a:extLst>
            </p:cNvPr>
            <p:cNvGrpSpPr/>
            <p:nvPr/>
          </p:nvGrpSpPr>
          <p:grpSpPr>
            <a:xfrm>
              <a:off x="8564467" y="4613093"/>
              <a:ext cx="303947" cy="304754"/>
              <a:chOff x="-1700225" y="2768875"/>
              <a:chExt cx="291450" cy="292225"/>
            </a:xfrm>
            <a:grpFill/>
          </p:grpSpPr>
          <p:sp>
            <p:nvSpPr>
              <p:cNvPr id="27" name="Google Shape;1015;p32">
                <a:extLst>
                  <a:ext uri="{FF2B5EF4-FFF2-40B4-BE49-F238E27FC236}">
                    <a16:creationId xmlns:a16="http://schemas.microsoft.com/office/drawing/2014/main" id="{92B569D0-BDDE-4659-A190-55A67E0CE7CE}"/>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28" name="Google Shape;1016;p32">
                <a:extLst>
                  <a:ext uri="{FF2B5EF4-FFF2-40B4-BE49-F238E27FC236}">
                    <a16:creationId xmlns:a16="http://schemas.microsoft.com/office/drawing/2014/main" id="{A3C4B2D7-540D-4F54-B3EB-DECF16A30A28}"/>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29" name="Google Shape;1017;p32">
                <a:extLst>
                  <a:ext uri="{FF2B5EF4-FFF2-40B4-BE49-F238E27FC236}">
                    <a16:creationId xmlns:a16="http://schemas.microsoft.com/office/drawing/2014/main" id="{0E92E6A8-C3CF-4421-9607-1935244DFB39}"/>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30" name="Google Shape;1018;p32">
                <a:extLst>
                  <a:ext uri="{FF2B5EF4-FFF2-40B4-BE49-F238E27FC236}">
                    <a16:creationId xmlns:a16="http://schemas.microsoft.com/office/drawing/2014/main" id="{F271D820-F365-495A-8232-0F04F9D9D22E}"/>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31" name="Google Shape;1019;p32">
                <a:extLst>
                  <a:ext uri="{FF2B5EF4-FFF2-40B4-BE49-F238E27FC236}">
                    <a16:creationId xmlns:a16="http://schemas.microsoft.com/office/drawing/2014/main" id="{A5309448-7D2B-45D0-8115-93FCC17132FE}"/>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32" name="Google Shape;1020;p32">
                <a:extLst>
                  <a:ext uri="{FF2B5EF4-FFF2-40B4-BE49-F238E27FC236}">
                    <a16:creationId xmlns:a16="http://schemas.microsoft.com/office/drawing/2014/main" id="{AE92C928-FBFB-454E-BE6E-5693A586C08E}"/>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grpSp>
        <p:sp>
          <p:nvSpPr>
            <p:cNvPr id="26" name="文本框 25">
              <a:extLst>
                <a:ext uri="{FF2B5EF4-FFF2-40B4-BE49-F238E27FC236}">
                  <a16:creationId xmlns:a16="http://schemas.microsoft.com/office/drawing/2014/main" id="{D74DAB78-4D29-4567-826B-9BD428A94F99}"/>
                </a:ext>
              </a:extLst>
            </p:cNvPr>
            <p:cNvSpPr txBox="1"/>
            <p:nvPr/>
          </p:nvSpPr>
          <p:spPr>
            <a:xfrm>
              <a:off x="7895409" y="5085201"/>
              <a:ext cx="1604919" cy="307777"/>
            </a:xfrm>
            <a:prstGeom prst="rect">
              <a:avLst/>
            </a:prstGeom>
            <a:grpFill/>
          </p:spPr>
          <p:txBody>
            <a:bodyPr wrap="square" rtlCol="0">
              <a:spAutoFit/>
            </a:bodyPr>
            <a:lstStyle/>
            <a:p>
              <a:pPr algn="ctr"/>
              <a:r>
                <a:rPr lang="en-US" altLang="zh-CN" sz="1400" dirty="0">
                  <a:solidFill>
                    <a:schemeClr val="bg1"/>
                  </a:solidFill>
                  <a:latin typeface="字魂105号-简雅黑" panose="00000500000000000000" pitchFamily="2" charset="-122"/>
                  <a:ea typeface="字魂105号-简雅黑" panose="00000500000000000000" pitchFamily="2" charset="-122"/>
                </a:rPr>
                <a:t>YOUR TITLE</a:t>
              </a:r>
              <a:endParaRPr lang="zh-CN" altLang="en-US" sz="14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33" name="组合 32">
            <a:extLst>
              <a:ext uri="{FF2B5EF4-FFF2-40B4-BE49-F238E27FC236}">
                <a16:creationId xmlns:a16="http://schemas.microsoft.com/office/drawing/2014/main" id="{53C2066F-52C1-4359-9B0A-A47EF88963A8}"/>
              </a:ext>
            </a:extLst>
          </p:cNvPr>
          <p:cNvGrpSpPr/>
          <p:nvPr/>
        </p:nvGrpSpPr>
        <p:grpSpPr>
          <a:xfrm>
            <a:off x="8631165" y="2686998"/>
            <a:ext cx="1604919" cy="1154179"/>
            <a:chOff x="9770709" y="4359525"/>
            <a:chExt cx="1604919" cy="1154179"/>
          </a:xfrm>
          <a:solidFill>
            <a:srgbClr val="EDA853"/>
          </a:solidFill>
        </p:grpSpPr>
        <p:sp>
          <p:nvSpPr>
            <p:cNvPr id="34" name="矩形 33">
              <a:extLst>
                <a:ext uri="{FF2B5EF4-FFF2-40B4-BE49-F238E27FC236}">
                  <a16:creationId xmlns:a16="http://schemas.microsoft.com/office/drawing/2014/main" id="{32E5D484-D09C-4C8C-AEBA-006589A45F03}"/>
                </a:ext>
              </a:extLst>
            </p:cNvPr>
            <p:cNvSpPr/>
            <p:nvPr/>
          </p:nvSpPr>
          <p:spPr>
            <a:xfrm>
              <a:off x="9909008" y="4359525"/>
              <a:ext cx="1329267" cy="1154179"/>
            </a:xfrm>
            <a:prstGeom prst="rect">
              <a:avLst/>
            </a:prstGeom>
            <a:noFill/>
            <a:ln>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35" name="Google Shape;973;p32">
              <a:extLst>
                <a:ext uri="{FF2B5EF4-FFF2-40B4-BE49-F238E27FC236}">
                  <a16:creationId xmlns:a16="http://schemas.microsoft.com/office/drawing/2014/main" id="{5780BF94-2CBC-4153-9B4D-25A8F63361D7}"/>
                </a:ext>
              </a:extLst>
            </p:cNvPr>
            <p:cNvSpPr/>
            <p:nvPr/>
          </p:nvSpPr>
          <p:spPr>
            <a:xfrm>
              <a:off x="10451364" y="4604657"/>
              <a:ext cx="309388" cy="30777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chemeClr val="bg1"/>
                </a:solidFill>
                <a:latin typeface="Arial"/>
                <a:cs typeface="Arial"/>
                <a:sym typeface="Arial"/>
              </a:endParaRPr>
            </a:p>
          </p:txBody>
        </p:sp>
        <p:sp>
          <p:nvSpPr>
            <p:cNvPr id="36" name="文本框 35">
              <a:extLst>
                <a:ext uri="{FF2B5EF4-FFF2-40B4-BE49-F238E27FC236}">
                  <a16:creationId xmlns:a16="http://schemas.microsoft.com/office/drawing/2014/main" id="{BD181627-65E3-4AA4-84C8-75A418827636}"/>
                </a:ext>
              </a:extLst>
            </p:cNvPr>
            <p:cNvSpPr txBox="1"/>
            <p:nvPr/>
          </p:nvSpPr>
          <p:spPr>
            <a:xfrm>
              <a:off x="9770709" y="5080557"/>
              <a:ext cx="1604919" cy="307777"/>
            </a:xfrm>
            <a:prstGeom prst="rect">
              <a:avLst/>
            </a:prstGeom>
            <a:grpFill/>
          </p:spPr>
          <p:txBody>
            <a:bodyPr wrap="square" rtlCol="0">
              <a:spAutoFit/>
            </a:bodyPr>
            <a:lstStyle/>
            <a:p>
              <a:pPr algn="ctr"/>
              <a:r>
                <a:rPr lang="en-US" altLang="zh-CN" sz="1400" dirty="0">
                  <a:solidFill>
                    <a:schemeClr val="bg1"/>
                  </a:solidFill>
                  <a:latin typeface="字魂105号-简雅黑" panose="00000500000000000000" pitchFamily="2" charset="-122"/>
                  <a:ea typeface="字魂105号-简雅黑" panose="00000500000000000000" pitchFamily="2" charset="-122"/>
                </a:rPr>
                <a:t>YOUR TITLE</a:t>
              </a:r>
              <a:endParaRPr lang="zh-CN" altLang="en-US" sz="1400" dirty="0">
                <a:solidFill>
                  <a:schemeClr val="bg1"/>
                </a:solidFill>
                <a:latin typeface="字魂105号-简雅黑" panose="00000500000000000000" pitchFamily="2" charset="-122"/>
                <a:ea typeface="字魂105号-简雅黑" panose="00000500000000000000" pitchFamily="2" charset="-122"/>
              </a:endParaRPr>
            </a:p>
          </p:txBody>
        </p:sp>
      </p:grpSp>
      <p:sp>
        <p:nvSpPr>
          <p:cNvPr id="37" name="文本框 36">
            <a:extLst>
              <a:ext uri="{FF2B5EF4-FFF2-40B4-BE49-F238E27FC236}">
                <a16:creationId xmlns:a16="http://schemas.microsoft.com/office/drawing/2014/main" id="{CE007E97-FD12-4A86-A592-C63EF90F3A26}"/>
              </a:ext>
            </a:extLst>
          </p:cNvPr>
          <p:cNvSpPr txBox="1"/>
          <p:nvPr/>
        </p:nvSpPr>
        <p:spPr>
          <a:xfrm>
            <a:off x="1481680" y="4427118"/>
            <a:ext cx="9228639" cy="1338828"/>
          </a:xfrm>
          <a:prstGeom prst="rect">
            <a:avLst/>
          </a:prstGeom>
          <a:noFill/>
        </p:spPr>
        <p:txBody>
          <a:bodyPr wrap="square" rtlCol="0">
            <a:spAutoFit/>
          </a:bodyPr>
          <a:lstStyle/>
          <a:p>
            <a:pPr algn="ctr">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Please enter the font and title you think is appropriate in the box, and change your color. Please enter the font and title you think is appropriate in the box, and change your color, Please enter the font and title you think is appropriate in the box, and change your color.</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a:p>
            <a:pPr algn="ctr">
              <a:lnSpc>
                <a:spcPts val="2000"/>
              </a:lnSpc>
            </a:pP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a:p>
            <a:pPr algn="ctr">
              <a:lnSpc>
                <a:spcPts val="2000"/>
              </a:lnSpc>
            </a:pP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8" name="文本框 37">
            <a:extLst>
              <a:ext uri="{FF2B5EF4-FFF2-40B4-BE49-F238E27FC236}">
                <a16:creationId xmlns:a16="http://schemas.microsoft.com/office/drawing/2014/main" id="{E19F352D-9316-4155-B278-30999B50CC18}"/>
              </a:ext>
            </a:extLst>
          </p:cNvPr>
          <p:cNvSpPr txBox="1"/>
          <p:nvPr/>
        </p:nvSpPr>
        <p:spPr>
          <a:xfrm>
            <a:off x="4718576" y="5551341"/>
            <a:ext cx="2754848"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1072880737"/>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anim calcmode="lin" valueType="num">
                                      <p:cBhvr>
                                        <p:cTn id="13" dur="1000" fill="hold"/>
                                        <p:tgtEl>
                                          <p:spTgt spid="19"/>
                                        </p:tgtEl>
                                        <p:attrNameLst>
                                          <p:attrName>ppt_x</p:attrName>
                                        </p:attrNameLst>
                                      </p:cBhvr>
                                      <p:tavLst>
                                        <p:tav tm="0">
                                          <p:val>
                                            <p:strVal val="#ppt_x"/>
                                          </p:val>
                                        </p:tav>
                                        <p:tav tm="100000">
                                          <p:val>
                                            <p:strVal val="#ppt_x"/>
                                          </p:val>
                                        </p:tav>
                                      </p:tavLst>
                                    </p:anim>
                                    <p:anim calcmode="lin" valueType="num">
                                      <p:cBhvr>
                                        <p:cTn id="14" dur="1000" fill="hold"/>
                                        <p:tgtEl>
                                          <p:spTgt spid="1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1000"/>
                                        <p:tgtEl>
                                          <p:spTgt spid="23"/>
                                        </p:tgtEl>
                                      </p:cBhvr>
                                    </p:animEffect>
                                    <p:anim calcmode="lin" valueType="num">
                                      <p:cBhvr>
                                        <p:cTn id="18" dur="1000" fill="hold"/>
                                        <p:tgtEl>
                                          <p:spTgt spid="23"/>
                                        </p:tgtEl>
                                        <p:attrNameLst>
                                          <p:attrName>ppt_x</p:attrName>
                                        </p:attrNameLst>
                                      </p:cBhvr>
                                      <p:tavLst>
                                        <p:tav tm="0">
                                          <p:val>
                                            <p:strVal val="#ppt_x"/>
                                          </p:val>
                                        </p:tav>
                                        <p:tav tm="100000">
                                          <p:val>
                                            <p:strVal val="#ppt_x"/>
                                          </p:val>
                                        </p:tav>
                                      </p:tavLst>
                                    </p:anim>
                                    <p:anim calcmode="lin" valueType="num">
                                      <p:cBhvr>
                                        <p:cTn id="19" dur="1000" fill="hold"/>
                                        <p:tgtEl>
                                          <p:spTgt spid="2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1000"/>
                                        <p:tgtEl>
                                          <p:spTgt spid="33"/>
                                        </p:tgtEl>
                                      </p:cBhvr>
                                    </p:animEffect>
                                    <p:anim calcmode="lin" valueType="num">
                                      <p:cBhvr>
                                        <p:cTn id="23" dur="1000" fill="hold"/>
                                        <p:tgtEl>
                                          <p:spTgt spid="33"/>
                                        </p:tgtEl>
                                        <p:attrNameLst>
                                          <p:attrName>ppt_x</p:attrName>
                                        </p:attrNameLst>
                                      </p:cBhvr>
                                      <p:tavLst>
                                        <p:tav tm="0">
                                          <p:val>
                                            <p:strVal val="#ppt_x"/>
                                          </p:val>
                                        </p:tav>
                                        <p:tav tm="100000">
                                          <p:val>
                                            <p:strVal val="#ppt_x"/>
                                          </p:val>
                                        </p:tav>
                                      </p:tavLst>
                                    </p:anim>
                                    <p:anim calcmode="lin" valueType="num">
                                      <p:cBhvr>
                                        <p:cTn id="24" dur="1000" fill="hold"/>
                                        <p:tgtEl>
                                          <p:spTgt spid="33"/>
                                        </p:tgtEl>
                                        <p:attrNameLst>
                                          <p:attrName>ppt_y</p:attrName>
                                        </p:attrNameLst>
                                      </p:cBhvr>
                                      <p:tavLst>
                                        <p:tav tm="0">
                                          <p:val>
                                            <p:strVal val="#ppt_y+.1"/>
                                          </p:val>
                                        </p:tav>
                                        <p:tav tm="100000">
                                          <p:val>
                                            <p:strVal val="#ppt_y"/>
                                          </p:val>
                                        </p:tav>
                                      </p:tavLst>
                                    </p:anim>
                                  </p:childTnLst>
                                </p:cTn>
                              </p:par>
                              <p:par>
                                <p:cTn id="25" presetID="16" presetClass="entr" presetSubtype="37"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barn(outVertical)">
                                      <p:cBhvr>
                                        <p:cTn id="27" dur="1000"/>
                                        <p:tgtEl>
                                          <p:spTgt spid="37"/>
                                        </p:tgtEl>
                                      </p:cBhvr>
                                    </p:animEffect>
                                  </p:childTnLst>
                                </p:cTn>
                              </p:par>
                              <p:par>
                                <p:cTn id="28" presetID="16" presetClass="entr" presetSubtype="37" fill="hold" grpId="0"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barn(outVertical)">
                                      <p:cBhvr>
                                        <p:cTn id="30"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aphicFrame>
        <p:nvGraphicFramePr>
          <p:cNvPr id="6" name="图表 5">
            <a:extLst>
              <a:ext uri="{FF2B5EF4-FFF2-40B4-BE49-F238E27FC236}">
                <a16:creationId xmlns:a16="http://schemas.microsoft.com/office/drawing/2014/main" id="{EFEDF002-D8D1-4ABB-A8D8-CF5E17E362BF}"/>
              </a:ext>
            </a:extLst>
          </p:cNvPr>
          <p:cNvGraphicFramePr/>
          <p:nvPr>
            <p:extLst>
              <p:ext uri="{D42A27DB-BD31-4B8C-83A1-F6EECF244321}">
                <p14:modId xmlns:p14="http://schemas.microsoft.com/office/powerpoint/2010/main" val="2834355712"/>
              </p:ext>
            </p:extLst>
          </p:nvPr>
        </p:nvGraphicFramePr>
        <p:xfrm>
          <a:off x="1321253" y="2348228"/>
          <a:ext cx="2785408" cy="216154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图表 6">
            <a:extLst>
              <a:ext uri="{FF2B5EF4-FFF2-40B4-BE49-F238E27FC236}">
                <a16:creationId xmlns:a16="http://schemas.microsoft.com/office/drawing/2014/main" id="{79B5D68F-6859-491C-B1FC-C4AD8293F225}"/>
              </a:ext>
            </a:extLst>
          </p:cNvPr>
          <p:cNvGraphicFramePr/>
          <p:nvPr>
            <p:extLst>
              <p:ext uri="{D42A27DB-BD31-4B8C-83A1-F6EECF244321}">
                <p14:modId xmlns:p14="http://schemas.microsoft.com/office/powerpoint/2010/main" val="2026315242"/>
              </p:ext>
            </p:extLst>
          </p:nvPr>
        </p:nvGraphicFramePr>
        <p:xfrm>
          <a:off x="4670084" y="2348228"/>
          <a:ext cx="2785408" cy="216154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图表 7">
            <a:extLst>
              <a:ext uri="{FF2B5EF4-FFF2-40B4-BE49-F238E27FC236}">
                <a16:creationId xmlns:a16="http://schemas.microsoft.com/office/drawing/2014/main" id="{6C36A70E-89F5-4F5B-8502-DE3CE81A965F}"/>
              </a:ext>
            </a:extLst>
          </p:cNvPr>
          <p:cNvGraphicFramePr/>
          <p:nvPr>
            <p:extLst>
              <p:ext uri="{D42A27DB-BD31-4B8C-83A1-F6EECF244321}">
                <p14:modId xmlns:p14="http://schemas.microsoft.com/office/powerpoint/2010/main" val="2992868297"/>
              </p:ext>
            </p:extLst>
          </p:nvPr>
        </p:nvGraphicFramePr>
        <p:xfrm>
          <a:off x="8018916" y="2348228"/>
          <a:ext cx="2785408" cy="2161544"/>
        </p:xfrm>
        <a:graphic>
          <a:graphicData uri="http://schemas.openxmlformats.org/drawingml/2006/chart">
            <c:chart xmlns:c="http://schemas.openxmlformats.org/drawingml/2006/chart" xmlns:r="http://schemas.openxmlformats.org/officeDocument/2006/relationships" r:id="rId4"/>
          </a:graphicData>
        </a:graphic>
      </p:graphicFrame>
      <p:sp>
        <p:nvSpPr>
          <p:cNvPr id="9" name="文本框 8">
            <a:extLst>
              <a:ext uri="{FF2B5EF4-FFF2-40B4-BE49-F238E27FC236}">
                <a16:creationId xmlns:a16="http://schemas.microsoft.com/office/drawing/2014/main" id="{ADCE81EF-D3F0-410E-AD40-1B715B816046}"/>
              </a:ext>
            </a:extLst>
          </p:cNvPr>
          <p:cNvSpPr txBox="1"/>
          <p:nvPr/>
        </p:nvSpPr>
        <p:spPr>
          <a:xfrm>
            <a:off x="1795283" y="4795963"/>
            <a:ext cx="2018155" cy="461665"/>
          </a:xfrm>
          <a:prstGeom prst="rect">
            <a:avLst/>
          </a:prstGeom>
          <a:noFill/>
        </p:spPr>
        <p:txBody>
          <a:bodyPr wrap="square" rtlCol="0">
            <a:spAutoFit/>
          </a:bodyPr>
          <a:lstStyle/>
          <a:p>
            <a:pPr algn="di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1" name="文本框 10">
            <a:extLst>
              <a:ext uri="{FF2B5EF4-FFF2-40B4-BE49-F238E27FC236}">
                <a16:creationId xmlns:a16="http://schemas.microsoft.com/office/drawing/2014/main" id="{A2841BD6-DE74-4FDF-AC91-DB1E877FF74F}"/>
              </a:ext>
            </a:extLst>
          </p:cNvPr>
          <p:cNvSpPr txBox="1"/>
          <p:nvPr/>
        </p:nvSpPr>
        <p:spPr>
          <a:xfrm>
            <a:off x="5053710" y="4795962"/>
            <a:ext cx="2018155" cy="461665"/>
          </a:xfrm>
          <a:prstGeom prst="rect">
            <a:avLst/>
          </a:prstGeom>
          <a:noFill/>
        </p:spPr>
        <p:txBody>
          <a:bodyPr wrap="square" rtlCol="0">
            <a:spAutoFit/>
          </a:bodyPr>
          <a:lstStyle/>
          <a:p>
            <a:pPr algn="di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2" name="文本框 11">
            <a:extLst>
              <a:ext uri="{FF2B5EF4-FFF2-40B4-BE49-F238E27FC236}">
                <a16:creationId xmlns:a16="http://schemas.microsoft.com/office/drawing/2014/main" id="{E7409A10-9541-4C97-9963-496D6197ECEE}"/>
              </a:ext>
            </a:extLst>
          </p:cNvPr>
          <p:cNvSpPr txBox="1"/>
          <p:nvPr/>
        </p:nvSpPr>
        <p:spPr>
          <a:xfrm>
            <a:off x="8419701" y="4795961"/>
            <a:ext cx="2018155" cy="461665"/>
          </a:xfrm>
          <a:prstGeom prst="rect">
            <a:avLst/>
          </a:prstGeom>
          <a:noFill/>
        </p:spPr>
        <p:txBody>
          <a:bodyPr wrap="square" rtlCol="0">
            <a:spAutoFit/>
          </a:bodyPr>
          <a:lstStyle/>
          <a:p>
            <a:pPr algn="di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4" name="文本框 13">
            <a:extLst>
              <a:ext uri="{FF2B5EF4-FFF2-40B4-BE49-F238E27FC236}">
                <a16:creationId xmlns:a16="http://schemas.microsoft.com/office/drawing/2014/main" id="{A0B55575-7851-465A-BCC8-0875662A6864}"/>
              </a:ext>
            </a:extLst>
          </p:cNvPr>
          <p:cNvSpPr txBox="1"/>
          <p:nvPr/>
        </p:nvSpPr>
        <p:spPr>
          <a:xfrm>
            <a:off x="1351813" y="5363519"/>
            <a:ext cx="2754848"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sp>
        <p:nvSpPr>
          <p:cNvPr id="15" name="文本框 14">
            <a:extLst>
              <a:ext uri="{FF2B5EF4-FFF2-40B4-BE49-F238E27FC236}">
                <a16:creationId xmlns:a16="http://schemas.microsoft.com/office/drawing/2014/main" id="{79C2B8BE-4384-4115-8E7F-5CFBED682F5F}"/>
              </a:ext>
            </a:extLst>
          </p:cNvPr>
          <p:cNvSpPr txBox="1"/>
          <p:nvPr/>
        </p:nvSpPr>
        <p:spPr>
          <a:xfrm>
            <a:off x="4718576" y="5363518"/>
            <a:ext cx="2754848"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sp>
        <p:nvSpPr>
          <p:cNvPr id="16" name="文本框 15">
            <a:extLst>
              <a:ext uri="{FF2B5EF4-FFF2-40B4-BE49-F238E27FC236}">
                <a16:creationId xmlns:a16="http://schemas.microsoft.com/office/drawing/2014/main" id="{21A365AE-3533-4F56-B81F-A6B8B2446FE7}"/>
              </a:ext>
            </a:extLst>
          </p:cNvPr>
          <p:cNvSpPr txBox="1"/>
          <p:nvPr/>
        </p:nvSpPr>
        <p:spPr>
          <a:xfrm>
            <a:off x="8085339" y="5363517"/>
            <a:ext cx="2754848"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spTree>
    <p:extLst>
      <p:ext uri="{BB962C8B-B14F-4D97-AF65-F5344CB8AC3E}">
        <p14:creationId xmlns:p14="http://schemas.microsoft.com/office/powerpoint/2010/main" val="3104747904"/>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750"/>
                                        <p:tgtEl>
                                          <p:spTgt spid="6"/>
                                        </p:tgtEl>
                                      </p:cBhvr>
                                    </p:animEffect>
                                  </p:childTnLst>
                                </p:cTn>
                              </p:par>
                              <p:par>
                                <p:cTn id="8" presetID="22" presetClass="entr" presetSubtype="4" fill="hold" grpId="0" nodeType="withEffect">
                                  <p:stCondLst>
                                    <p:cond delay="50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750"/>
                                        <p:tgtEl>
                                          <p:spTgt spid="7"/>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750"/>
                                        <p:tgtEl>
                                          <p:spTgt spid="8"/>
                                        </p:tgtEl>
                                      </p:cBhvr>
                                    </p:animEffect>
                                  </p:childTnLst>
                                </p:cTn>
                              </p:par>
                              <p:par>
                                <p:cTn id="14" presetID="2" presetClass="entr" presetSubtype="4" fill="hold" grpId="0" nodeType="withEffect">
                                  <p:stCondLst>
                                    <p:cond delay="50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1000" fill="hold"/>
                                        <p:tgtEl>
                                          <p:spTgt spid="9"/>
                                        </p:tgtEl>
                                        <p:attrNameLst>
                                          <p:attrName>ppt_x</p:attrName>
                                        </p:attrNameLst>
                                      </p:cBhvr>
                                      <p:tavLst>
                                        <p:tav tm="0">
                                          <p:val>
                                            <p:strVal val="#ppt_x"/>
                                          </p:val>
                                        </p:tav>
                                        <p:tav tm="100000">
                                          <p:val>
                                            <p:strVal val="#ppt_x"/>
                                          </p:val>
                                        </p:tav>
                                      </p:tavLst>
                                    </p:anim>
                                    <p:anim calcmode="lin" valueType="num">
                                      <p:cBhvr additive="base">
                                        <p:cTn id="17" dur="1000" fill="hold"/>
                                        <p:tgtEl>
                                          <p:spTgt spid="9"/>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50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1000" fill="hold"/>
                                        <p:tgtEl>
                                          <p:spTgt spid="11"/>
                                        </p:tgtEl>
                                        <p:attrNameLst>
                                          <p:attrName>ppt_x</p:attrName>
                                        </p:attrNameLst>
                                      </p:cBhvr>
                                      <p:tavLst>
                                        <p:tav tm="0">
                                          <p:val>
                                            <p:strVal val="#ppt_x"/>
                                          </p:val>
                                        </p:tav>
                                        <p:tav tm="100000">
                                          <p:val>
                                            <p:strVal val="#ppt_x"/>
                                          </p:val>
                                        </p:tav>
                                      </p:tavLst>
                                    </p:anim>
                                    <p:anim calcmode="lin" valueType="num">
                                      <p:cBhvr additive="base">
                                        <p:cTn id="21" dur="1000" fill="hold"/>
                                        <p:tgtEl>
                                          <p:spTgt spid="11"/>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50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1000" fill="hold"/>
                                        <p:tgtEl>
                                          <p:spTgt spid="12"/>
                                        </p:tgtEl>
                                        <p:attrNameLst>
                                          <p:attrName>ppt_x</p:attrName>
                                        </p:attrNameLst>
                                      </p:cBhvr>
                                      <p:tavLst>
                                        <p:tav tm="0">
                                          <p:val>
                                            <p:strVal val="#ppt_x"/>
                                          </p:val>
                                        </p:tav>
                                        <p:tav tm="100000">
                                          <p:val>
                                            <p:strVal val="#ppt_x"/>
                                          </p:val>
                                        </p:tav>
                                      </p:tavLst>
                                    </p:anim>
                                    <p:anim calcmode="lin" valueType="num">
                                      <p:cBhvr additive="base">
                                        <p:cTn id="25" dur="1000" fill="hold"/>
                                        <p:tgtEl>
                                          <p:spTgt spid="12"/>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500"/>
                                  </p:stCondLst>
                                  <p:childTnLst>
                                    <p:set>
                                      <p:cBhvr>
                                        <p:cTn id="27" dur="1" fill="hold">
                                          <p:stCondLst>
                                            <p:cond delay="0"/>
                                          </p:stCondLst>
                                        </p:cTn>
                                        <p:tgtEl>
                                          <p:spTgt spid="14"/>
                                        </p:tgtEl>
                                        <p:attrNameLst>
                                          <p:attrName>style.visibility</p:attrName>
                                        </p:attrNameLst>
                                      </p:cBhvr>
                                      <p:to>
                                        <p:strVal val="visible"/>
                                      </p:to>
                                    </p:set>
                                    <p:anim calcmode="lin" valueType="num">
                                      <p:cBhvr additive="base">
                                        <p:cTn id="28" dur="1000" fill="hold"/>
                                        <p:tgtEl>
                                          <p:spTgt spid="14"/>
                                        </p:tgtEl>
                                        <p:attrNameLst>
                                          <p:attrName>ppt_x</p:attrName>
                                        </p:attrNameLst>
                                      </p:cBhvr>
                                      <p:tavLst>
                                        <p:tav tm="0">
                                          <p:val>
                                            <p:strVal val="#ppt_x"/>
                                          </p:val>
                                        </p:tav>
                                        <p:tav tm="100000">
                                          <p:val>
                                            <p:strVal val="#ppt_x"/>
                                          </p:val>
                                        </p:tav>
                                      </p:tavLst>
                                    </p:anim>
                                    <p:anim calcmode="lin" valueType="num">
                                      <p:cBhvr additive="base">
                                        <p:cTn id="29" dur="1000" fill="hold"/>
                                        <p:tgtEl>
                                          <p:spTgt spid="14"/>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50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1000" fill="hold"/>
                                        <p:tgtEl>
                                          <p:spTgt spid="15"/>
                                        </p:tgtEl>
                                        <p:attrNameLst>
                                          <p:attrName>ppt_x</p:attrName>
                                        </p:attrNameLst>
                                      </p:cBhvr>
                                      <p:tavLst>
                                        <p:tav tm="0">
                                          <p:val>
                                            <p:strVal val="#ppt_x"/>
                                          </p:val>
                                        </p:tav>
                                        <p:tav tm="100000">
                                          <p:val>
                                            <p:strVal val="#ppt_x"/>
                                          </p:val>
                                        </p:tav>
                                      </p:tavLst>
                                    </p:anim>
                                    <p:anim calcmode="lin" valueType="num">
                                      <p:cBhvr additive="base">
                                        <p:cTn id="33" dur="1000" fill="hold"/>
                                        <p:tgtEl>
                                          <p:spTgt spid="15"/>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1000" fill="hold"/>
                                        <p:tgtEl>
                                          <p:spTgt spid="16"/>
                                        </p:tgtEl>
                                        <p:attrNameLst>
                                          <p:attrName>ppt_x</p:attrName>
                                        </p:attrNameLst>
                                      </p:cBhvr>
                                      <p:tavLst>
                                        <p:tav tm="0">
                                          <p:val>
                                            <p:strVal val="#ppt_x"/>
                                          </p:val>
                                        </p:tav>
                                        <p:tav tm="100000">
                                          <p:val>
                                            <p:strVal val="#ppt_x"/>
                                          </p:val>
                                        </p:tav>
                                      </p:tavLst>
                                    </p:anim>
                                    <p:anim calcmode="lin" valueType="num">
                                      <p:cBhvr additive="base">
                                        <p:cTn id="37"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7" grpId="0">
        <p:bldAsOne/>
      </p:bldGraphic>
      <p:bldGraphic spid="8" grpId="0">
        <p:bldAsOne/>
      </p:bldGraphic>
      <p:bldP spid="9" grpId="0"/>
      <p:bldP spid="11" grpId="0"/>
      <p:bldP spid="12" grpId="0"/>
      <p:bldP spid="14" grpId="0"/>
      <p:bldP spid="15" grpId="0"/>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6" name="组合 5">
            <a:extLst>
              <a:ext uri="{FF2B5EF4-FFF2-40B4-BE49-F238E27FC236}">
                <a16:creationId xmlns:a16="http://schemas.microsoft.com/office/drawing/2014/main" id="{BF5A373A-CA1C-4691-81D2-07B9ED81409D}"/>
              </a:ext>
            </a:extLst>
          </p:cNvPr>
          <p:cNvGrpSpPr/>
          <p:nvPr/>
        </p:nvGrpSpPr>
        <p:grpSpPr>
          <a:xfrm>
            <a:off x="8406579" y="3429000"/>
            <a:ext cx="1871806" cy="1358900"/>
            <a:chOff x="5730757" y="3767239"/>
            <a:chExt cx="1871806" cy="1358900"/>
          </a:xfrm>
        </p:grpSpPr>
        <p:sp>
          <p:nvSpPr>
            <p:cNvPr id="7" name="Freeform 25">
              <a:extLst>
                <a:ext uri="{FF2B5EF4-FFF2-40B4-BE49-F238E27FC236}">
                  <a16:creationId xmlns:a16="http://schemas.microsoft.com/office/drawing/2014/main" id="{ADB62E06-E427-412F-8CA5-412AD89161A1}"/>
                </a:ext>
              </a:extLst>
            </p:cNvPr>
            <p:cNvSpPr/>
            <p:nvPr/>
          </p:nvSpPr>
          <p:spPr bwMode="auto">
            <a:xfrm>
              <a:off x="5730757" y="3767239"/>
              <a:ext cx="1871806" cy="1358900"/>
            </a:xfrm>
            <a:custGeom>
              <a:avLst/>
              <a:gdLst>
                <a:gd name="T0" fmla="*/ 0 w 145"/>
                <a:gd name="T1" fmla="*/ 59 h 105"/>
                <a:gd name="T2" fmla="*/ 15 w 145"/>
                <a:gd name="T3" fmla="*/ 75 h 105"/>
                <a:gd name="T4" fmla="*/ 47 w 145"/>
                <a:gd name="T5" fmla="*/ 96 h 105"/>
                <a:gd name="T6" fmla="*/ 90 w 145"/>
                <a:gd name="T7" fmla="*/ 103 h 105"/>
                <a:gd name="T8" fmla="*/ 128 w 145"/>
                <a:gd name="T9" fmla="*/ 84 h 105"/>
                <a:gd name="T10" fmla="*/ 129 w 145"/>
                <a:gd name="T11" fmla="*/ 83 h 105"/>
                <a:gd name="T12" fmla="*/ 142 w 145"/>
                <a:gd name="T13" fmla="*/ 59 h 105"/>
                <a:gd name="T14" fmla="*/ 145 w 145"/>
                <a:gd name="T15" fmla="*/ 33 h 105"/>
                <a:gd name="T16" fmla="*/ 139 w 145"/>
                <a:gd name="T17" fmla="*/ 13 h 105"/>
                <a:gd name="T18" fmla="*/ 128 w 145"/>
                <a:gd name="T19" fmla="*/ 2 h 105"/>
                <a:gd name="T20" fmla="*/ 115 w 145"/>
                <a:gd name="T21" fmla="*/ 1 h 105"/>
                <a:gd name="T22" fmla="*/ 103 w 145"/>
                <a:gd name="T23" fmla="*/ 6 h 105"/>
                <a:gd name="T24" fmla="*/ 92 w 145"/>
                <a:gd name="T25" fmla="*/ 14 h 105"/>
                <a:gd name="T26" fmla="*/ 82 w 145"/>
                <a:gd name="T27" fmla="*/ 23 h 105"/>
                <a:gd name="T28" fmla="*/ 81 w 145"/>
                <a:gd name="T29" fmla="*/ 24 h 105"/>
                <a:gd name="T30" fmla="*/ 65 w 145"/>
                <a:gd name="T31" fmla="*/ 41 h 105"/>
                <a:gd name="T32" fmla="*/ 43 w 145"/>
                <a:gd name="T33" fmla="*/ 56 h 105"/>
                <a:gd name="T34" fmla="*/ 17 w 145"/>
                <a:gd name="T35" fmla="*/ 61 h 105"/>
                <a:gd name="T36" fmla="*/ 0 w 145"/>
                <a:gd name="T37" fmla="*/ 5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5" h="105">
                  <a:moveTo>
                    <a:pt x="0" y="59"/>
                  </a:moveTo>
                  <a:cubicBezTo>
                    <a:pt x="2" y="62"/>
                    <a:pt x="7" y="68"/>
                    <a:pt x="15" y="75"/>
                  </a:cubicBezTo>
                  <a:cubicBezTo>
                    <a:pt x="23" y="83"/>
                    <a:pt x="34" y="91"/>
                    <a:pt x="47" y="96"/>
                  </a:cubicBezTo>
                  <a:cubicBezTo>
                    <a:pt x="60" y="102"/>
                    <a:pt x="75" y="105"/>
                    <a:pt x="90" y="103"/>
                  </a:cubicBezTo>
                  <a:cubicBezTo>
                    <a:pt x="104" y="101"/>
                    <a:pt x="118" y="94"/>
                    <a:pt x="128" y="84"/>
                  </a:cubicBezTo>
                  <a:cubicBezTo>
                    <a:pt x="128" y="84"/>
                    <a:pt x="128" y="83"/>
                    <a:pt x="129" y="83"/>
                  </a:cubicBezTo>
                  <a:cubicBezTo>
                    <a:pt x="135" y="76"/>
                    <a:pt x="140" y="67"/>
                    <a:pt x="142" y="59"/>
                  </a:cubicBezTo>
                  <a:cubicBezTo>
                    <a:pt x="145" y="50"/>
                    <a:pt x="145" y="41"/>
                    <a:pt x="145" y="33"/>
                  </a:cubicBezTo>
                  <a:cubicBezTo>
                    <a:pt x="144" y="25"/>
                    <a:pt x="142" y="18"/>
                    <a:pt x="139" y="13"/>
                  </a:cubicBezTo>
                  <a:cubicBezTo>
                    <a:pt x="136" y="8"/>
                    <a:pt x="132" y="4"/>
                    <a:pt x="128" y="2"/>
                  </a:cubicBezTo>
                  <a:cubicBezTo>
                    <a:pt x="124" y="0"/>
                    <a:pt x="119" y="0"/>
                    <a:pt x="115" y="1"/>
                  </a:cubicBezTo>
                  <a:cubicBezTo>
                    <a:pt x="111" y="2"/>
                    <a:pt x="107" y="4"/>
                    <a:pt x="103" y="6"/>
                  </a:cubicBezTo>
                  <a:cubicBezTo>
                    <a:pt x="99" y="8"/>
                    <a:pt x="95" y="11"/>
                    <a:pt x="92" y="14"/>
                  </a:cubicBezTo>
                  <a:cubicBezTo>
                    <a:pt x="88" y="16"/>
                    <a:pt x="85" y="20"/>
                    <a:pt x="82" y="23"/>
                  </a:cubicBezTo>
                  <a:cubicBezTo>
                    <a:pt x="81" y="24"/>
                    <a:pt x="81" y="24"/>
                    <a:pt x="81" y="24"/>
                  </a:cubicBezTo>
                  <a:cubicBezTo>
                    <a:pt x="76" y="29"/>
                    <a:pt x="71" y="35"/>
                    <a:pt x="65" y="41"/>
                  </a:cubicBezTo>
                  <a:cubicBezTo>
                    <a:pt x="59" y="47"/>
                    <a:pt x="51" y="52"/>
                    <a:pt x="43" y="56"/>
                  </a:cubicBezTo>
                  <a:cubicBezTo>
                    <a:pt x="34" y="59"/>
                    <a:pt x="25" y="61"/>
                    <a:pt x="17" y="61"/>
                  </a:cubicBezTo>
                  <a:cubicBezTo>
                    <a:pt x="9" y="61"/>
                    <a:pt x="3" y="59"/>
                    <a:pt x="0" y="59"/>
                  </a:cubicBezTo>
                  <a:close/>
                </a:path>
              </a:pathLst>
            </a:custGeom>
            <a:solidFill>
              <a:srgbClr val="EDA853"/>
            </a:solidFill>
            <a:ln>
              <a:noFill/>
            </a:ln>
          </p:spPr>
          <p:txBody>
            <a:bodyPr vert="horz" wrap="square" lIns="91412" tIns="45706" rIns="91412" bIns="45706" numCol="1" anchor="t" anchorCtr="0" compatLnSpc="1"/>
            <a:lstStyle/>
            <a:p>
              <a:endParaRPr lang="en-US" sz="2400" dirty="0">
                <a:solidFill>
                  <a:srgbClr val="3A3A3A"/>
                </a:solidFill>
                <a:latin typeface="字魂105号-简雅黑" panose="00000500000000000000" pitchFamily="2" charset="-122"/>
              </a:endParaRPr>
            </a:p>
          </p:txBody>
        </p:sp>
        <p:grpSp>
          <p:nvGrpSpPr>
            <p:cNvPr id="8" name="Google Shape;1002;p32">
              <a:extLst>
                <a:ext uri="{FF2B5EF4-FFF2-40B4-BE49-F238E27FC236}">
                  <a16:creationId xmlns:a16="http://schemas.microsoft.com/office/drawing/2014/main" id="{15853F56-2BCE-4A00-90BE-6ED90D01226D}"/>
                </a:ext>
              </a:extLst>
            </p:cNvPr>
            <p:cNvGrpSpPr/>
            <p:nvPr/>
          </p:nvGrpSpPr>
          <p:grpSpPr>
            <a:xfrm>
              <a:off x="6772342" y="4368394"/>
              <a:ext cx="293777" cy="343455"/>
              <a:chOff x="-48237107" y="2342637"/>
              <a:chExt cx="256801" cy="300223"/>
            </a:xfrm>
            <a:solidFill>
              <a:schemeClr val="bg1"/>
            </a:solidFill>
          </p:grpSpPr>
          <p:sp>
            <p:nvSpPr>
              <p:cNvPr id="9" name="Google Shape;1003;p32">
                <a:extLst>
                  <a:ext uri="{FF2B5EF4-FFF2-40B4-BE49-F238E27FC236}">
                    <a16:creationId xmlns:a16="http://schemas.microsoft.com/office/drawing/2014/main" id="{FF88477B-D8C9-4BA3-89B2-B67E9B97E9A6}"/>
                  </a:ext>
                </a:extLst>
              </p:cNvPr>
              <p:cNvSpPr/>
              <p:nvPr/>
            </p:nvSpPr>
            <p:spPr>
              <a:xfrm>
                <a:off x="-48237107" y="2342637"/>
                <a:ext cx="256801" cy="300223"/>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 name="Google Shape;1004;p32">
                <a:extLst>
                  <a:ext uri="{FF2B5EF4-FFF2-40B4-BE49-F238E27FC236}">
                    <a16:creationId xmlns:a16="http://schemas.microsoft.com/office/drawing/2014/main" id="{77F40629-B8D5-439C-B480-855E0CF7631A}"/>
                  </a:ext>
                </a:extLst>
              </p:cNvPr>
              <p:cNvSpPr/>
              <p:nvPr/>
            </p:nvSpPr>
            <p:spPr>
              <a:xfrm>
                <a:off x="-48195368" y="2377416"/>
                <a:ext cx="144150" cy="140224"/>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 name="Google Shape;1005;p32">
                <a:extLst>
                  <a:ext uri="{FF2B5EF4-FFF2-40B4-BE49-F238E27FC236}">
                    <a16:creationId xmlns:a16="http://schemas.microsoft.com/office/drawing/2014/main" id="{E39806EB-9B77-4583-A3EE-3DDAFA36C8AC}"/>
                  </a:ext>
                </a:extLst>
              </p:cNvPr>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grpSp>
        <p:nvGrpSpPr>
          <p:cNvPr id="14" name="组合 13">
            <a:extLst>
              <a:ext uri="{FF2B5EF4-FFF2-40B4-BE49-F238E27FC236}">
                <a16:creationId xmlns:a16="http://schemas.microsoft.com/office/drawing/2014/main" id="{8275D799-7757-48E1-AF2E-BB47F29C6212}"/>
              </a:ext>
            </a:extLst>
          </p:cNvPr>
          <p:cNvGrpSpPr/>
          <p:nvPr/>
        </p:nvGrpSpPr>
        <p:grpSpPr>
          <a:xfrm>
            <a:off x="8491255" y="2375188"/>
            <a:ext cx="1473862" cy="1049391"/>
            <a:chOff x="5815433" y="2713427"/>
            <a:chExt cx="1473862" cy="1049391"/>
          </a:xfrm>
        </p:grpSpPr>
        <p:sp>
          <p:nvSpPr>
            <p:cNvPr id="15" name="Freeform 31">
              <a:extLst>
                <a:ext uri="{FF2B5EF4-FFF2-40B4-BE49-F238E27FC236}">
                  <a16:creationId xmlns:a16="http://schemas.microsoft.com/office/drawing/2014/main" id="{02238B6E-35DD-4520-B40D-977F0F33BC5F}"/>
                </a:ext>
              </a:extLst>
            </p:cNvPr>
            <p:cNvSpPr/>
            <p:nvPr/>
          </p:nvSpPr>
          <p:spPr bwMode="auto">
            <a:xfrm>
              <a:off x="5815433" y="2713427"/>
              <a:ext cx="1473862" cy="1049391"/>
            </a:xfrm>
            <a:custGeom>
              <a:avLst/>
              <a:gdLst>
                <a:gd name="T0" fmla="*/ 0 w 114"/>
                <a:gd name="T1" fmla="*/ 46 h 81"/>
                <a:gd name="T2" fmla="*/ 12 w 114"/>
                <a:gd name="T3" fmla="*/ 58 h 81"/>
                <a:gd name="T4" fmla="*/ 37 w 114"/>
                <a:gd name="T5" fmla="*/ 75 h 81"/>
                <a:gd name="T6" fmla="*/ 70 w 114"/>
                <a:gd name="T7" fmla="*/ 80 h 81"/>
                <a:gd name="T8" fmla="*/ 100 w 114"/>
                <a:gd name="T9" fmla="*/ 65 h 81"/>
                <a:gd name="T10" fmla="*/ 101 w 114"/>
                <a:gd name="T11" fmla="*/ 64 h 81"/>
                <a:gd name="T12" fmla="*/ 111 w 114"/>
                <a:gd name="T13" fmla="*/ 45 h 81"/>
                <a:gd name="T14" fmla="*/ 113 w 114"/>
                <a:gd name="T15" fmla="*/ 25 h 81"/>
                <a:gd name="T16" fmla="*/ 109 w 114"/>
                <a:gd name="T17" fmla="*/ 10 h 81"/>
                <a:gd name="T18" fmla="*/ 100 w 114"/>
                <a:gd name="T19" fmla="*/ 1 h 81"/>
                <a:gd name="T20" fmla="*/ 90 w 114"/>
                <a:gd name="T21" fmla="*/ 0 h 81"/>
                <a:gd name="T22" fmla="*/ 81 w 114"/>
                <a:gd name="T23" fmla="*/ 4 h 81"/>
                <a:gd name="T24" fmla="*/ 72 w 114"/>
                <a:gd name="T25" fmla="*/ 10 h 81"/>
                <a:gd name="T26" fmla="*/ 64 w 114"/>
                <a:gd name="T27" fmla="*/ 17 h 81"/>
                <a:gd name="T28" fmla="*/ 64 w 114"/>
                <a:gd name="T29" fmla="*/ 18 h 81"/>
                <a:gd name="T30" fmla="*/ 51 w 114"/>
                <a:gd name="T31" fmla="*/ 32 h 81"/>
                <a:gd name="T32" fmla="*/ 34 w 114"/>
                <a:gd name="T33" fmla="*/ 43 h 81"/>
                <a:gd name="T34" fmla="*/ 14 w 114"/>
                <a:gd name="T35" fmla="*/ 47 h 81"/>
                <a:gd name="T36" fmla="*/ 0 w 114"/>
                <a:gd name="T37" fmla="*/ 4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81">
                  <a:moveTo>
                    <a:pt x="0" y="46"/>
                  </a:moveTo>
                  <a:cubicBezTo>
                    <a:pt x="2" y="48"/>
                    <a:pt x="6" y="53"/>
                    <a:pt x="12" y="58"/>
                  </a:cubicBezTo>
                  <a:cubicBezTo>
                    <a:pt x="18" y="64"/>
                    <a:pt x="27" y="70"/>
                    <a:pt x="37" y="75"/>
                  </a:cubicBezTo>
                  <a:cubicBezTo>
                    <a:pt x="47" y="79"/>
                    <a:pt x="59" y="81"/>
                    <a:pt x="70" y="80"/>
                  </a:cubicBezTo>
                  <a:cubicBezTo>
                    <a:pt x="82" y="78"/>
                    <a:pt x="92" y="73"/>
                    <a:pt x="100" y="65"/>
                  </a:cubicBezTo>
                  <a:cubicBezTo>
                    <a:pt x="100" y="65"/>
                    <a:pt x="101" y="64"/>
                    <a:pt x="101" y="64"/>
                  </a:cubicBezTo>
                  <a:cubicBezTo>
                    <a:pt x="106" y="59"/>
                    <a:pt x="109" y="52"/>
                    <a:pt x="111" y="45"/>
                  </a:cubicBezTo>
                  <a:cubicBezTo>
                    <a:pt x="113" y="39"/>
                    <a:pt x="114" y="32"/>
                    <a:pt x="113" y="25"/>
                  </a:cubicBezTo>
                  <a:cubicBezTo>
                    <a:pt x="113" y="19"/>
                    <a:pt x="111" y="14"/>
                    <a:pt x="109" y="10"/>
                  </a:cubicBezTo>
                  <a:cubicBezTo>
                    <a:pt x="106" y="5"/>
                    <a:pt x="103" y="3"/>
                    <a:pt x="100" y="1"/>
                  </a:cubicBezTo>
                  <a:cubicBezTo>
                    <a:pt x="97" y="0"/>
                    <a:pt x="93" y="0"/>
                    <a:pt x="90" y="0"/>
                  </a:cubicBezTo>
                  <a:cubicBezTo>
                    <a:pt x="87" y="1"/>
                    <a:pt x="84" y="3"/>
                    <a:pt x="81" y="4"/>
                  </a:cubicBezTo>
                  <a:cubicBezTo>
                    <a:pt x="78" y="6"/>
                    <a:pt x="75" y="8"/>
                    <a:pt x="72" y="10"/>
                  </a:cubicBezTo>
                  <a:cubicBezTo>
                    <a:pt x="69" y="12"/>
                    <a:pt x="67" y="15"/>
                    <a:pt x="64" y="17"/>
                  </a:cubicBezTo>
                  <a:cubicBezTo>
                    <a:pt x="64" y="18"/>
                    <a:pt x="64" y="18"/>
                    <a:pt x="64" y="18"/>
                  </a:cubicBezTo>
                  <a:cubicBezTo>
                    <a:pt x="60" y="22"/>
                    <a:pt x="56" y="27"/>
                    <a:pt x="51" y="32"/>
                  </a:cubicBezTo>
                  <a:cubicBezTo>
                    <a:pt x="46" y="36"/>
                    <a:pt x="40" y="40"/>
                    <a:pt x="34" y="43"/>
                  </a:cubicBezTo>
                  <a:cubicBezTo>
                    <a:pt x="27" y="46"/>
                    <a:pt x="20" y="47"/>
                    <a:pt x="14" y="47"/>
                  </a:cubicBezTo>
                  <a:cubicBezTo>
                    <a:pt x="8" y="47"/>
                    <a:pt x="2" y="46"/>
                    <a:pt x="0" y="46"/>
                  </a:cubicBezTo>
                  <a:close/>
                </a:path>
              </a:pathLst>
            </a:custGeom>
            <a:solidFill>
              <a:srgbClr val="EDA853"/>
            </a:solidFill>
            <a:ln>
              <a:noFill/>
            </a:ln>
          </p:spPr>
          <p:txBody>
            <a:bodyPr vert="horz" wrap="square" lIns="91412" tIns="45706" rIns="91412" bIns="45706" numCol="1" anchor="t" anchorCtr="0" compatLnSpc="1"/>
            <a:lstStyle/>
            <a:p>
              <a:endParaRPr lang="en-US" sz="2400" dirty="0">
                <a:solidFill>
                  <a:srgbClr val="3A3A3A"/>
                </a:solidFill>
                <a:latin typeface="字魂105号-简雅黑" panose="00000500000000000000" pitchFamily="2" charset="-122"/>
              </a:endParaRPr>
            </a:p>
          </p:txBody>
        </p:sp>
        <p:sp>
          <p:nvSpPr>
            <p:cNvPr id="16" name="Google Shape;973;p32">
              <a:extLst>
                <a:ext uri="{FF2B5EF4-FFF2-40B4-BE49-F238E27FC236}">
                  <a16:creationId xmlns:a16="http://schemas.microsoft.com/office/drawing/2014/main" id="{BD15AA1C-ECDC-4F87-B80D-6C1EACC9A393}"/>
                </a:ext>
              </a:extLst>
            </p:cNvPr>
            <p:cNvSpPr/>
            <p:nvPr/>
          </p:nvSpPr>
          <p:spPr>
            <a:xfrm>
              <a:off x="6653335" y="3157909"/>
              <a:ext cx="317686" cy="316032"/>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bg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18" name="组合 17">
            <a:extLst>
              <a:ext uri="{FF2B5EF4-FFF2-40B4-BE49-F238E27FC236}">
                <a16:creationId xmlns:a16="http://schemas.microsoft.com/office/drawing/2014/main" id="{91EBA283-AEA6-491B-9BDE-41BEE7A425D1}"/>
              </a:ext>
            </a:extLst>
          </p:cNvPr>
          <p:cNvGrpSpPr/>
          <p:nvPr/>
        </p:nvGrpSpPr>
        <p:grpSpPr>
          <a:xfrm>
            <a:off x="7389298" y="4024442"/>
            <a:ext cx="2172474" cy="1562295"/>
            <a:chOff x="4713476" y="4362681"/>
            <a:chExt cx="2172474" cy="1562295"/>
          </a:xfrm>
        </p:grpSpPr>
        <p:sp>
          <p:nvSpPr>
            <p:cNvPr id="19" name="Freeform 22">
              <a:extLst>
                <a:ext uri="{FF2B5EF4-FFF2-40B4-BE49-F238E27FC236}">
                  <a16:creationId xmlns:a16="http://schemas.microsoft.com/office/drawing/2014/main" id="{A583E845-A201-4D64-845A-1CCE51EA8C55}"/>
                </a:ext>
              </a:extLst>
            </p:cNvPr>
            <p:cNvSpPr/>
            <p:nvPr/>
          </p:nvSpPr>
          <p:spPr bwMode="auto">
            <a:xfrm>
              <a:off x="4713476" y="4362681"/>
              <a:ext cx="2172474" cy="1562295"/>
            </a:xfrm>
            <a:custGeom>
              <a:avLst/>
              <a:gdLst>
                <a:gd name="T0" fmla="*/ 168 w 168"/>
                <a:gd name="T1" fmla="*/ 68 h 121"/>
                <a:gd name="T2" fmla="*/ 151 w 168"/>
                <a:gd name="T3" fmla="*/ 87 h 121"/>
                <a:gd name="T4" fmla="*/ 114 w 168"/>
                <a:gd name="T5" fmla="*/ 111 h 121"/>
                <a:gd name="T6" fmla="*/ 65 w 168"/>
                <a:gd name="T7" fmla="*/ 118 h 121"/>
                <a:gd name="T8" fmla="*/ 21 w 168"/>
                <a:gd name="T9" fmla="*/ 97 h 121"/>
                <a:gd name="T10" fmla="*/ 19 w 168"/>
                <a:gd name="T11" fmla="*/ 95 h 121"/>
                <a:gd name="T12" fmla="*/ 4 w 168"/>
                <a:gd name="T13" fmla="*/ 68 h 121"/>
                <a:gd name="T14" fmla="*/ 1 w 168"/>
                <a:gd name="T15" fmla="*/ 38 h 121"/>
                <a:gd name="T16" fmla="*/ 8 w 168"/>
                <a:gd name="T17" fmla="*/ 15 h 121"/>
                <a:gd name="T18" fmla="*/ 21 w 168"/>
                <a:gd name="T19" fmla="*/ 3 h 121"/>
                <a:gd name="T20" fmla="*/ 35 w 168"/>
                <a:gd name="T21" fmla="*/ 2 h 121"/>
                <a:gd name="T22" fmla="*/ 49 w 168"/>
                <a:gd name="T23" fmla="*/ 7 h 121"/>
                <a:gd name="T24" fmla="*/ 62 w 168"/>
                <a:gd name="T25" fmla="*/ 16 h 121"/>
                <a:gd name="T26" fmla="*/ 74 w 168"/>
                <a:gd name="T27" fmla="*/ 27 h 121"/>
                <a:gd name="T28" fmla="*/ 74 w 168"/>
                <a:gd name="T29" fmla="*/ 28 h 121"/>
                <a:gd name="T30" fmla="*/ 93 w 168"/>
                <a:gd name="T31" fmla="*/ 48 h 121"/>
                <a:gd name="T32" fmla="*/ 119 w 168"/>
                <a:gd name="T33" fmla="*/ 64 h 121"/>
                <a:gd name="T34" fmla="*/ 148 w 168"/>
                <a:gd name="T35" fmla="*/ 70 h 121"/>
                <a:gd name="T36" fmla="*/ 168 w 168"/>
                <a:gd name="T37" fmla="*/ 6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8" h="121">
                  <a:moveTo>
                    <a:pt x="168" y="68"/>
                  </a:moveTo>
                  <a:cubicBezTo>
                    <a:pt x="166" y="71"/>
                    <a:pt x="160" y="78"/>
                    <a:pt x="151" y="87"/>
                  </a:cubicBezTo>
                  <a:cubicBezTo>
                    <a:pt x="142" y="95"/>
                    <a:pt x="129" y="105"/>
                    <a:pt x="114" y="111"/>
                  </a:cubicBezTo>
                  <a:cubicBezTo>
                    <a:pt x="99" y="117"/>
                    <a:pt x="81" y="121"/>
                    <a:pt x="65" y="118"/>
                  </a:cubicBezTo>
                  <a:cubicBezTo>
                    <a:pt x="48" y="116"/>
                    <a:pt x="32" y="109"/>
                    <a:pt x="21" y="97"/>
                  </a:cubicBezTo>
                  <a:cubicBezTo>
                    <a:pt x="20" y="97"/>
                    <a:pt x="20" y="96"/>
                    <a:pt x="19" y="95"/>
                  </a:cubicBezTo>
                  <a:cubicBezTo>
                    <a:pt x="12" y="88"/>
                    <a:pt x="7" y="78"/>
                    <a:pt x="4" y="68"/>
                  </a:cubicBezTo>
                  <a:cubicBezTo>
                    <a:pt x="1" y="58"/>
                    <a:pt x="0" y="47"/>
                    <a:pt x="1" y="38"/>
                  </a:cubicBezTo>
                  <a:cubicBezTo>
                    <a:pt x="2" y="29"/>
                    <a:pt x="4" y="21"/>
                    <a:pt x="8" y="15"/>
                  </a:cubicBezTo>
                  <a:cubicBezTo>
                    <a:pt x="11" y="9"/>
                    <a:pt x="16" y="5"/>
                    <a:pt x="21" y="3"/>
                  </a:cubicBezTo>
                  <a:cubicBezTo>
                    <a:pt x="26" y="0"/>
                    <a:pt x="30" y="0"/>
                    <a:pt x="35" y="2"/>
                  </a:cubicBezTo>
                  <a:cubicBezTo>
                    <a:pt x="40" y="3"/>
                    <a:pt x="45" y="5"/>
                    <a:pt x="49" y="7"/>
                  </a:cubicBezTo>
                  <a:cubicBezTo>
                    <a:pt x="54" y="10"/>
                    <a:pt x="58" y="13"/>
                    <a:pt x="62" y="16"/>
                  </a:cubicBezTo>
                  <a:cubicBezTo>
                    <a:pt x="66" y="19"/>
                    <a:pt x="70" y="23"/>
                    <a:pt x="74" y="27"/>
                  </a:cubicBezTo>
                  <a:cubicBezTo>
                    <a:pt x="74" y="28"/>
                    <a:pt x="74" y="28"/>
                    <a:pt x="74" y="28"/>
                  </a:cubicBezTo>
                  <a:cubicBezTo>
                    <a:pt x="80" y="33"/>
                    <a:pt x="86" y="41"/>
                    <a:pt x="93" y="48"/>
                  </a:cubicBezTo>
                  <a:cubicBezTo>
                    <a:pt x="100" y="54"/>
                    <a:pt x="109" y="60"/>
                    <a:pt x="119" y="64"/>
                  </a:cubicBezTo>
                  <a:cubicBezTo>
                    <a:pt x="128" y="68"/>
                    <a:pt x="139" y="70"/>
                    <a:pt x="148" y="70"/>
                  </a:cubicBezTo>
                  <a:cubicBezTo>
                    <a:pt x="157" y="70"/>
                    <a:pt x="165" y="68"/>
                    <a:pt x="168" y="68"/>
                  </a:cubicBezTo>
                  <a:close/>
                </a:path>
              </a:pathLst>
            </a:custGeom>
            <a:solidFill>
              <a:schemeClr val="tx1">
                <a:lumMod val="75000"/>
                <a:lumOff val="25000"/>
              </a:schemeClr>
            </a:solidFill>
            <a:ln>
              <a:noFill/>
            </a:ln>
          </p:spPr>
          <p:txBody>
            <a:bodyPr vert="horz" wrap="square" lIns="91412" tIns="45706" rIns="91412" bIns="45706" numCol="1" anchor="t" anchorCtr="0" compatLnSpc="1"/>
            <a:lstStyle/>
            <a:p>
              <a:endParaRPr lang="en-US" sz="2400" dirty="0">
                <a:solidFill>
                  <a:srgbClr val="3A3A3A"/>
                </a:solidFill>
                <a:latin typeface="字魂105号-简雅黑" panose="00000500000000000000" pitchFamily="2" charset="-122"/>
              </a:endParaRPr>
            </a:p>
          </p:txBody>
        </p:sp>
        <p:grpSp>
          <p:nvGrpSpPr>
            <p:cNvPr id="20" name="Google Shape;982;p32">
              <a:extLst>
                <a:ext uri="{FF2B5EF4-FFF2-40B4-BE49-F238E27FC236}">
                  <a16:creationId xmlns:a16="http://schemas.microsoft.com/office/drawing/2014/main" id="{2D05DA08-AE83-4810-836E-7F90C8F8B777}"/>
                </a:ext>
              </a:extLst>
            </p:cNvPr>
            <p:cNvGrpSpPr/>
            <p:nvPr/>
          </p:nvGrpSpPr>
          <p:grpSpPr>
            <a:xfrm>
              <a:off x="5282674" y="5028867"/>
              <a:ext cx="341591" cy="338862"/>
              <a:chOff x="-31166797" y="1939524"/>
              <a:chExt cx="293772" cy="291425"/>
            </a:xfrm>
            <a:solidFill>
              <a:schemeClr val="bg1"/>
            </a:solidFill>
          </p:grpSpPr>
          <p:sp>
            <p:nvSpPr>
              <p:cNvPr id="21" name="Google Shape;983;p32">
                <a:extLst>
                  <a:ext uri="{FF2B5EF4-FFF2-40B4-BE49-F238E27FC236}">
                    <a16:creationId xmlns:a16="http://schemas.microsoft.com/office/drawing/2014/main" id="{3FE7CF39-1721-4778-9D70-C0D5C3C2DEB5}"/>
                  </a:ext>
                </a:extLst>
              </p:cNvPr>
              <p:cNvSpPr/>
              <p:nvPr/>
            </p:nvSpPr>
            <p:spPr>
              <a:xfrm>
                <a:off x="-31166797" y="1939524"/>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 name="Google Shape;984;p32">
                <a:extLst>
                  <a:ext uri="{FF2B5EF4-FFF2-40B4-BE49-F238E27FC236}">
                    <a16:creationId xmlns:a16="http://schemas.microsoft.com/office/drawing/2014/main" id="{B9C2315A-7B32-4D5F-A185-6391FF2BA679}"/>
                  </a:ext>
                </a:extLst>
              </p:cNvPr>
              <p:cNvSpPr/>
              <p:nvPr/>
            </p:nvSpPr>
            <p:spPr>
              <a:xfrm>
                <a:off x="-31131348"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 name="Google Shape;985;p32">
                <a:extLst>
                  <a:ext uri="{FF2B5EF4-FFF2-40B4-BE49-F238E27FC236}">
                    <a16:creationId xmlns:a16="http://schemas.microsoft.com/office/drawing/2014/main" id="{529892C9-54C8-44A6-8E50-8DF31F57D0CF}"/>
                  </a:ext>
                </a:extLst>
              </p:cNvPr>
              <p:cNvSpPr/>
              <p:nvPr/>
            </p:nvSpPr>
            <p:spPr>
              <a:xfrm>
                <a:off x="-31131357" y="2076549"/>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 name="Google Shape;986;p32">
                <a:extLst>
                  <a:ext uri="{FF2B5EF4-FFF2-40B4-BE49-F238E27FC236}">
                    <a16:creationId xmlns:a16="http://schemas.microsoft.com/office/drawing/2014/main" id="{9547576C-B9CC-422B-8FDC-ABC1F475E75A}"/>
                  </a:ext>
                </a:extLst>
              </p:cNvPr>
              <p:cNvSpPr/>
              <p:nvPr/>
            </p:nvSpPr>
            <p:spPr>
              <a:xfrm>
                <a:off x="-31131333" y="2007249"/>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 name="Google Shape;987;p32">
                <a:extLst>
                  <a:ext uri="{FF2B5EF4-FFF2-40B4-BE49-F238E27FC236}">
                    <a16:creationId xmlns:a16="http://schemas.microsoft.com/office/drawing/2014/main" id="{3DF4CA5D-7753-473B-A15E-0F546FE3EF0D}"/>
                  </a:ext>
                </a:extLst>
              </p:cNvPr>
              <p:cNvSpPr/>
              <p:nvPr/>
            </p:nvSpPr>
            <p:spPr>
              <a:xfrm>
                <a:off x="-31062032" y="2007249"/>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 name="Google Shape;988;p32">
                <a:extLst>
                  <a:ext uri="{FF2B5EF4-FFF2-40B4-BE49-F238E27FC236}">
                    <a16:creationId xmlns:a16="http://schemas.microsoft.com/office/drawing/2014/main" id="{A7994FC7-DC0A-457C-B29C-E826ADBE6113}"/>
                  </a:ext>
                </a:extLst>
              </p:cNvPr>
              <p:cNvSpPr/>
              <p:nvPr/>
            </p:nvSpPr>
            <p:spPr>
              <a:xfrm>
                <a:off x="-31062032" y="2041899"/>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 name="Google Shape;989;p32">
                <a:extLst>
                  <a:ext uri="{FF2B5EF4-FFF2-40B4-BE49-F238E27FC236}">
                    <a16:creationId xmlns:a16="http://schemas.microsoft.com/office/drawing/2014/main" id="{E400CEA0-1A60-4677-A631-0AEFFF51552F}"/>
                  </a:ext>
                </a:extLst>
              </p:cNvPr>
              <p:cNvSpPr/>
              <p:nvPr/>
            </p:nvSpPr>
            <p:spPr>
              <a:xfrm>
                <a:off x="-31062032" y="2076549"/>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 name="Google Shape;990;p32">
                <a:extLst>
                  <a:ext uri="{FF2B5EF4-FFF2-40B4-BE49-F238E27FC236}">
                    <a16:creationId xmlns:a16="http://schemas.microsoft.com/office/drawing/2014/main" id="{08DFBA74-8C49-461F-96A1-0943D2D44C75}"/>
                  </a:ext>
                </a:extLst>
              </p:cNvPr>
              <p:cNvSpPr/>
              <p:nvPr/>
            </p:nvSpPr>
            <p:spPr>
              <a:xfrm>
                <a:off x="-31062032" y="2110424"/>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 name="Google Shape;991;p32">
                <a:extLst>
                  <a:ext uri="{FF2B5EF4-FFF2-40B4-BE49-F238E27FC236}">
                    <a16:creationId xmlns:a16="http://schemas.microsoft.com/office/drawing/2014/main" id="{19D819B0-98AD-4C66-81A5-32BB4E598834}"/>
                  </a:ext>
                </a:extLst>
              </p:cNvPr>
              <p:cNvSpPr/>
              <p:nvPr/>
            </p:nvSpPr>
            <p:spPr>
              <a:xfrm>
                <a:off x="-31062032"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 name="Google Shape;992;p32">
                <a:extLst>
                  <a:ext uri="{FF2B5EF4-FFF2-40B4-BE49-F238E27FC236}">
                    <a16:creationId xmlns:a16="http://schemas.microsoft.com/office/drawing/2014/main" id="{1106ED86-244F-4226-A9B7-26A745D2DA92}"/>
                  </a:ext>
                </a:extLst>
              </p:cNvPr>
              <p:cNvSpPr/>
              <p:nvPr/>
            </p:nvSpPr>
            <p:spPr>
              <a:xfrm>
                <a:off x="-31062089" y="2179749"/>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 name="Google Shape;993;p32">
                <a:extLst>
                  <a:ext uri="{FF2B5EF4-FFF2-40B4-BE49-F238E27FC236}">
                    <a16:creationId xmlns:a16="http://schemas.microsoft.com/office/drawing/2014/main" id="{A2892028-34EE-480C-971C-301C0C361D1D}"/>
                  </a:ext>
                </a:extLst>
              </p:cNvPr>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grpSp>
        <p:nvGrpSpPr>
          <p:cNvPr id="32" name="组合 31">
            <a:extLst>
              <a:ext uri="{FF2B5EF4-FFF2-40B4-BE49-F238E27FC236}">
                <a16:creationId xmlns:a16="http://schemas.microsoft.com/office/drawing/2014/main" id="{E1AA0129-945F-4F9B-9362-48765AB71204}"/>
              </a:ext>
            </a:extLst>
          </p:cNvPr>
          <p:cNvGrpSpPr/>
          <p:nvPr/>
        </p:nvGrpSpPr>
        <p:grpSpPr>
          <a:xfrm>
            <a:off x="7639647" y="2842403"/>
            <a:ext cx="1756846" cy="1252784"/>
            <a:chOff x="4963825" y="3180642"/>
            <a:chExt cx="1756846" cy="1252784"/>
          </a:xfrm>
        </p:grpSpPr>
        <p:sp>
          <p:nvSpPr>
            <p:cNvPr id="33" name="Freeform 28">
              <a:extLst>
                <a:ext uri="{FF2B5EF4-FFF2-40B4-BE49-F238E27FC236}">
                  <a16:creationId xmlns:a16="http://schemas.microsoft.com/office/drawing/2014/main" id="{30734F8F-6280-40EC-AB14-FC4A509BB82E}"/>
                </a:ext>
              </a:extLst>
            </p:cNvPr>
            <p:cNvSpPr/>
            <p:nvPr/>
          </p:nvSpPr>
          <p:spPr bwMode="auto">
            <a:xfrm>
              <a:off x="4963825" y="3180642"/>
              <a:ext cx="1756846" cy="1252784"/>
            </a:xfrm>
            <a:custGeom>
              <a:avLst/>
              <a:gdLst>
                <a:gd name="T0" fmla="*/ 136 w 136"/>
                <a:gd name="T1" fmla="*/ 55 h 97"/>
                <a:gd name="T2" fmla="*/ 122 w 136"/>
                <a:gd name="T3" fmla="*/ 70 h 97"/>
                <a:gd name="T4" fmla="*/ 92 w 136"/>
                <a:gd name="T5" fmla="*/ 90 h 97"/>
                <a:gd name="T6" fmla="*/ 52 w 136"/>
                <a:gd name="T7" fmla="*/ 96 h 97"/>
                <a:gd name="T8" fmla="*/ 16 w 136"/>
                <a:gd name="T9" fmla="*/ 78 h 97"/>
                <a:gd name="T10" fmla="*/ 15 w 136"/>
                <a:gd name="T11" fmla="*/ 77 h 97"/>
                <a:gd name="T12" fmla="*/ 3 w 136"/>
                <a:gd name="T13" fmla="*/ 55 h 97"/>
                <a:gd name="T14" fmla="*/ 0 w 136"/>
                <a:gd name="T15" fmla="*/ 31 h 97"/>
                <a:gd name="T16" fmla="*/ 6 w 136"/>
                <a:gd name="T17" fmla="*/ 12 h 97"/>
                <a:gd name="T18" fmla="*/ 16 w 136"/>
                <a:gd name="T19" fmla="*/ 2 h 97"/>
                <a:gd name="T20" fmla="*/ 28 w 136"/>
                <a:gd name="T21" fmla="*/ 1 h 97"/>
                <a:gd name="T22" fmla="*/ 39 w 136"/>
                <a:gd name="T23" fmla="*/ 6 h 97"/>
                <a:gd name="T24" fmla="*/ 50 w 136"/>
                <a:gd name="T25" fmla="*/ 13 h 97"/>
                <a:gd name="T26" fmla="*/ 59 w 136"/>
                <a:gd name="T27" fmla="*/ 21 h 97"/>
                <a:gd name="T28" fmla="*/ 60 w 136"/>
                <a:gd name="T29" fmla="*/ 22 h 97"/>
                <a:gd name="T30" fmla="*/ 75 w 136"/>
                <a:gd name="T31" fmla="*/ 38 h 97"/>
                <a:gd name="T32" fmla="*/ 96 w 136"/>
                <a:gd name="T33" fmla="*/ 52 h 97"/>
                <a:gd name="T34" fmla="*/ 120 w 136"/>
                <a:gd name="T35" fmla="*/ 56 h 97"/>
                <a:gd name="T36" fmla="*/ 136 w 136"/>
                <a:gd name="T37" fmla="*/ 5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6" h="97">
                  <a:moveTo>
                    <a:pt x="136" y="55"/>
                  </a:moveTo>
                  <a:cubicBezTo>
                    <a:pt x="134" y="57"/>
                    <a:pt x="129" y="63"/>
                    <a:pt x="122" y="70"/>
                  </a:cubicBezTo>
                  <a:cubicBezTo>
                    <a:pt x="114" y="77"/>
                    <a:pt x="104" y="85"/>
                    <a:pt x="92" y="90"/>
                  </a:cubicBezTo>
                  <a:cubicBezTo>
                    <a:pt x="80" y="95"/>
                    <a:pt x="65" y="97"/>
                    <a:pt x="52" y="96"/>
                  </a:cubicBezTo>
                  <a:cubicBezTo>
                    <a:pt x="38" y="94"/>
                    <a:pt x="25" y="88"/>
                    <a:pt x="16" y="78"/>
                  </a:cubicBezTo>
                  <a:cubicBezTo>
                    <a:pt x="16" y="78"/>
                    <a:pt x="15" y="77"/>
                    <a:pt x="15" y="77"/>
                  </a:cubicBezTo>
                  <a:cubicBezTo>
                    <a:pt x="9" y="71"/>
                    <a:pt x="5" y="63"/>
                    <a:pt x="3" y="55"/>
                  </a:cubicBezTo>
                  <a:cubicBezTo>
                    <a:pt x="0" y="47"/>
                    <a:pt x="0" y="38"/>
                    <a:pt x="0" y="31"/>
                  </a:cubicBezTo>
                  <a:cubicBezTo>
                    <a:pt x="1" y="23"/>
                    <a:pt x="3" y="17"/>
                    <a:pt x="6" y="12"/>
                  </a:cubicBezTo>
                  <a:cubicBezTo>
                    <a:pt x="9" y="7"/>
                    <a:pt x="12" y="4"/>
                    <a:pt x="16" y="2"/>
                  </a:cubicBezTo>
                  <a:cubicBezTo>
                    <a:pt x="20" y="0"/>
                    <a:pt x="24" y="0"/>
                    <a:pt x="28" y="1"/>
                  </a:cubicBezTo>
                  <a:cubicBezTo>
                    <a:pt x="32" y="2"/>
                    <a:pt x="36" y="3"/>
                    <a:pt x="39" y="6"/>
                  </a:cubicBezTo>
                  <a:cubicBezTo>
                    <a:pt x="43" y="8"/>
                    <a:pt x="46" y="10"/>
                    <a:pt x="50" y="13"/>
                  </a:cubicBezTo>
                  <a:cubicBezTo>
                    <a:pt x="53" y="15"/>
                    <a:pt x="56" y="18"/>
                    <a:pt x="59" y="21"/>
                  </a:cubicBezTo>
                  <a:cubicBezTo>
                    <a:pt x="60" y="22"/>
                    <a:pt x="60" y="22"/>
                    <a:pt x="60" y="22"/>
                  </a:cubicBezTo>
                  <a:cubicBezTo>
                    <a:pt x="64" y="27"/>
                    <a:pt x="69" y="33"/>
                    <a:pt x="75" y="38"/>
                  </a:cubicBezTo>
                  <a:cubicBezTo>
                    <a:pt x="81" y="44"/>
                    <a:pt x="88" y="49"/>
                    <a:pt x="96" y="52"/>
                  </a:cubicBezTo>
                  <a:cubicBezTo>
                    <a:pt x="104" y="55"/>
                    <a:pt x="112" y="56"/>
                    <a:pt x="120" y="56"/>
                  </a:cubicBezTo>
                  <a:cubicBezTo>
                    <a:pt x="127" y="57"/>
                    <a:pt x="133" y="55"/>
                    <a:pt x="136" y="55"/>
                  </a:cubicBezTo>
                  <a:close/>
                </a:path>
              </a:pathLst>
            </a:custGeom>
            <a:solidFill>
              <a:srgbClr val="EDA853"/>
            </a:solidFill>
            <a:ln>
              <a:noFill/>
            </a:ln>
          </p:spPr>
          <p:txBody>
            <a:bodyPr vert="horz" wrap="square" lIns="91412" tIns="45706" rIns="91412" bIns="45706" numCol="1" anchor="t" anchorCtr="0" compatLnSpc="1"/>
            <a:lstStyle/>
            <a:p>
              <a:endParaRPr lang="en-US" sz="2400" dirty="0">
                <a:solidFill>
                  <a:srgbClr val="3A3A3A"/>
                </a:solidFill>
                <a:latin typeface="字魂105号-简雅黑" panose="00000500000000000000" pitchFamily="2" charset="-122"/>
              </a:endParaRPr>
            </a:p>
          </p:txBody>
        </p:sp>
        <p:grpSp>
          <p:nvGrpSpPr>
            <p:cNvPr id="34" name="Google Shape;1014;p32">
              <a:extLst>
                <a:ext uri="{FF2B5EF4-FFF2-40B4-BE49-F238E27FC236}">
                  <a16:creationId xmlns:a16="http://schemas.microsoft.com/office/drawing/2014/main" id="{0394D5E6-97A0-4E6A-8964-FD060E87CA54}"/>
                </a:ext>
              </a:extLst>
            </p:cNvPr>
            <p:cNvGrpSpPr/>
            <p:nvPr/>
          </p:nvGrpSpPr>
          <p:grpSpPr>
            <a:xfrm>
              <a:off x="5397151" y="3706302"/>
              <a:ext cx="329288" cy="330162"/>
              <a:chOff x="-1700221" y="2768858"/>
              <a:chExt cx="291449" cy="292223"/>
            </a:xfrm>
            <a:solidFill>
              <a:schemeClr val="bg1"/>
            </a:solidFill>
          </p:grpSpPr>
          <p:sp>
            <p:nvSpPr>
              <p:cNvPr id="35" name="Google Shape;1015;p32">
                <a:extLst>
                  <a:ext uri="{FF2B5EF4-FFF2-40B4-BE49-F238E27FC236}">
                    <a16:creationId xmlns:a16="http://schemas.microsoft.com/office/drawing/2014/main" id="{83F88DE2-05C3-4BF2-91CB-B594A304EE4C}"/>
                  </a:ext>
                </a:extLst>
              </p:cNvPr>
              <p:cNvSpPr/>
              <p:nvPr/>
            </p:nvSpPr>
            <p:spPr>
              <a:xfrm>
                <a:off x="-1700221" y="2768858"/>
                <a:ext cx="291449" cy="292223"/>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 name="Google Shape;1016;p32">
                <a:extLst>
                  <a:ext uri="{FF2B5EF4-FFF2-40B4-BE49-F238E27FC236}">
                    <a16:creationId xmlns:a16="http://schemas.microsoft.com/office/drawing/2014/main" id="{65C9F9F1-4AAD-4517-873F-E058DB9B80FE}"/>
                  </a:ext>
                </a:extLst>
              </p:cNvPr>
              <p:cNvSpPr/>
              <p:nvPr/>
            </p:nvSpPr>
            <p:spPr>
              <a:xfrm>
                <a:off x="-1667146" y="2801933"/>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 name="Google Shape;1017;p32">
                <a:extLst>
                  <a:ext uri="{FF2B5EF4-FFF2-40B4-BE49-F238E27FC236}">
                    <a16:creationId xmlns:a16="http://schemas.microsoft.com/office/drawing/2014/main" id="{9087338C-61E2-4193-BE8E-5245585AFE54}"/>
                  </a:ext>
                </a:extLst>
              </p:cNvPr>
              <p:cNvSpPr/>
              <p:nvPr/>
            </p:nvSpPr>
            <p:spPr>
              <a:xfrm>
                <a:off x="-1632500" y="2801928"/>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 name="Google Shape;1018;p32">
                <a:extLst>
                  <a:ext uri="{FF2B5EF4-FFF2-40B4-BE49-F238E27FC236}">
                    <a16:creationId xmlns:a16="http://schemas.microsoft.com/office/drawing/2014/main" id="{B077EE67-5285-4BB8-99A7-412424DAB07C}"/>
                  </a:ext>
                </a:extLst>
              </p:cNvPr>
              <p:cNvSpPr/>
              <p:nvPr/>
            </p:nvSpPr>
            <p:spPr>
              <a:xfrm>
                <a:off x="-1597850" y="2801931"/>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 name="Google Shape;1019;p32">
                <a:extLst>
                  <a:ext uri="{FF2B5EF4-FFF2-40B4-BE49-F238E27FC236}">
                    <a16:creationId xmlns:a16="http://schemas.microsoft.com/office/drawing/2014/main" id="{EE03B9CC-796F-49DF-B406-0B7619B6110D}"/>
                  </a:ext>
                </a:extLst>
              </p:cNvPr>
              <p:cNvSpPr/>
              <p:nvPr/>
            </p:nvSpPr>
            <p:spPr>
              <a:xfrm>
                <a:off x="-1564755" y="2801937"/>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 name="Google Shape;1020;p32">
                <a:extLst>
                  <a:ext uri="{FF2B5EF4-FFF2-40B4-BE49-F238E27FC236}">
                    <a16:creationId xmlns:a16="http://schemas.microsoft.com/office/drawing/2014/main" id="{5FC5B233-CA5B-4A74-89D4-46B5ADCFC056}"/>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sp>
        <p:nvSpPr>
          <p:cNvPr id="41" name="文本框 40">
            <a:extLst>
              <a:ext uri="{FF2B5EF4-FFF2-40B4-BE49-F238E27FC236}">
                <a16:creationId xmlns:a16="http://schemas.microsoft.com/office/drawing/2014/main" id="{A2DECFB3-1891-4F05-ACAE-621528E2DF2D}"/>
              </a:ext>
            </a:extLst>
          </p:cNvPr>
          <p:cNvSpPr txBox="1"/>
          <p:nvPr/>
        </p:nvSpPr>
        <p:spPr>
          <a:xfrm>
            <a:off x="1469730" y="2576381"/>
            <a:ext cx="4277374"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42" name="文本框 41">
            <a:extLst>
              <a:ext uri="{FF2B5EF4-FFF2-40B4-BE49-F238E27FC236}">
                <a16:creationId xmlns:a16="http://schemas.microsoft.com/office/drawing/2014/main" id="{69022477-675A-47F7-BC09-0033A662CC30}"/>
              </a:ext>
            </a:extLst>
          </p:cNvPr>
          <p:cNvSpPr txBox="1"/>
          <p:nvPr/>
        </p:nvSpPr>
        <p:spPr>
          <a:xfrm>
            <a:off x="1445437" y="2232939"/>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3" name="文本框 42">
            <a:extLst>
              <a:ext uri="{FF2B5EF4-FFF2-40B4-BE49-F238E27FC236}">
                <a16:creationId xmlns:a16="http://schemas.microsoft.com/office/drawing/2014/main" id="{9F793120-F7EC-4221-9278-2DBB67AA42FE}"/>
              </a:ext>
            </a:extLst>
          </p:cNvPr>
          <p:cNvSpPr txBox="1"/>
          <p:nvPr/>
        </p:nvSpPr>
        <p:spPr>
          <a:xfrm>
            <a:off x="1469729" y="3848548"/>
            <a:ext cx="4277374"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44" name="文本框 43">
            <a:extLst>
              <a:ext uri="{FF2B5EF4-FFF2-40B4-BE49-F238E27FC236}">
                <a16:creationId xmlns:a16="http://schemas.microsoft.com/office/drawing/2014/main" id="{E6A84164-ECF5-4494-8543-1B551079ACB1}"/>
              </a:ext>
            </a:extLst>
          </p:cNvPr>
          <p:cNvSpPr txBox="1"/>
          <p:nvPr/>
        </p:nvSpPr>
        <p:spPr>
          <a:xfrm>
            <a:off x="1445436" y="3505106"/>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5" name="文本框 44">
            <a:extLst>
              <a:ext uri="{FF2B5EF4-FFF2-40B4-BE49-F238E27FC236}">
                <a16:creationId xmlns:a16="http://schemas.microsoft.com/office/drawing/2014/main" id="{0287FD04-EFDD-4065-8A74-4D310AF81B2A}"/>
              </a:ext>
            </a:extLst>
          </p:cNvPr>
          <p:cNvSpPr txBox="1"/>
          <p:nvPr/>
        </p:nvSpPr>
        <p:spPr>
          <a:xfrm>
            <a:off x="1469728" y="5120715"/>
            <a:ext cx="4277374"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46" name="文本框 45">
            <a:extLst>
              <a:ext uri="{FF2B5EF4-FFF2-40B4-BE49-F238E27FC236}">
                <a16:creationId xmlns:a16="http://schemas.microsoft.com/office/drawing/2014/main" id="{3A2ABCC5-32C8-480B-A1BF-965D45F04B20}"/>
              </a:ext>
            </a:extLst>
          </p:cNvPr>
          <p:cNvSpPr txBox="1"/>
          <p:nvPr/>
        </p:nvSpPr>
        <p:spPr>
          <a:xfrm>
            <a:off x="1445435" y="4777273"/>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Tree>
    <p:extLst>
      <p:ext uri="{BB962C8B-B14F-4D97-AF65-F5344CB8AC3E}">
        <p14:creationId xmlns:p14="http://schemas.microsoft.com/office/powerpoint/2010/main" val="3729925663"/>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right)">
                                      <p:cBhvr>
                                        <p:cTn id="7" dur="750"/>
                                        <p:tgtEl>
                                          <p:spTgt spid="14"/>
                                        </p:tgtEl>
                                      </p:cBhvr>
                                    </p:animEffect>
                                  </p:childTnLst>
                                </p:cTn>
                              </p:par>
                              <p:par>
                                <p:cTn id="8" presetID="22" presetClass="entr" presetSubtype="8" fill="hold" nodeType="withEffect">
                                  <p:stCondLst>
                                    <p:cond delay="250"/>
                                  </p:stCondLst>
                                  <p:childTnLst>
                                    <p:set>
                                      <p:cBhvr>
                                        <p:cTn id="9" dur="1" fill="hold">
                                          <p:stCondLst>
                                            <p:cond delay="0"/>
                                          </p:stCondLst>
                                        </p:cTn>
                                        <p:tgtEl>
                                          <p:spTgt spid="32"/>
                                        </p:tgtEl>
                                        <p:attrNameLst>
                                          <p:attrName>style.visibility</p:attrName>
                                        </p:attrNameLst>
                                      </p:cBhvr>
                                      <p:to>
                                        <p:strVal val="visible"/>
                                      </p:to>
                                    </p:set>
                                    <p:animEffect transition="in" filter="wipe(left)">
                                      <p:cBhvr>
                                        <p:cTn id="10" dur="750"/>
                                        <p:tgtEl>
                                          <p:spTgt spid="32"/>
                                        </p:tgtEl>
                                      </p:cBhvr>
                                    </p:animEffect>
                                  </p:childTnLst>
                                </p:cTn>
                              </p:par>
                              <p:par>
                                <p:cTn id="11" presetID="22" presetClass="entr" presetSubtype="2"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wipe(right)">
                                      <p:cBhvr>
                                        <p:cTn id="13" dur="750"/>
                                        <p:tgtEl>
                                          <p:spTgt spid="6"/>
                                        </p:tgtEl>
                                      </p:cBhvr>
                                    </p:animEffect>
                                  </p:childTnLst>
                                </p:cTn>
                              </p:par>
                              <p:par>
                                <p:cTn id="14" presetID="22" presetClass="entr" presetSubtype="8" fill="hold" nodeType="withEffect">
                                  <p:stCondLst>
                                    <p:cond delay="250"/>
                                  </p:stCondLst>
                                  <p:childTnLst>
                                    <p:set>
                                      <p:cBhvr>
                                        <p:cTn id="15" dur="1" fill="hold">
                                          <p:stCondLst>
                                            <p:cond delay="0"/>
                                          </p:stCondLst>
                                        </p:cTn>
                                        <p:tgtEl>
                                          <p:spTgt spid="18"/>
                                        </p:tgtEl>
                                        <p:attrNameLst>
                                          <p:attrName>style.visibility</p:attrName>
                                        </p:attrNameLst>
                                      </p:cBhvr>
                                      <p:to>
                                        <p:strVal val="visible"/>
                                      </p:to>
                                    </p:set>
                                    <p:animEffect transition="in" filter="wipe(left)">
                                      <p:cBhvr>
                                        <p:cTn id="16" dur="750"/>
                                        <p:tgtEl>
                                          <p:spTgt spid="18"/>
                                        </p:tgtEl>
                                      </p:cBhvr>
                                    </p:animEffect>
                                  </p:childTnLst>
                                </p:cTn>
                              </p:par>
                              <p:par>
                                <p:cTn id="17" presetID="2" presetClass="entr" presetSubtype="8" fill="hold" grpId="0" nodeType="withEffect">
                                  <p:stCondLst>
                                    <p:cond delay="25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1000" fill="hold"/>
                                        <p:tgtEl>
                                          <p:spTgt spid="41"/>
                                        </p:tgtEl>
                                        <p:attrNameLst>
                                          <p:attrName>ppt_x</p:attrName>
                                        </p:attrNameLst>
                                      </p:cBhvr>
                                      <p:tavLst>
                                        <p:tav tm="0">
                                          <p:val>
                                            <p:strVal val="0-#ppt_w/2"/>
                                          </p:val>
                                        </p:tav>
                                        <p:tav tm="100000">
                                          <p:val>
                                            <p:strVal val="#ppt_x"/>
                                          </p:val>
                                        </p:tav>
                                      </p:tavLst>
                                    </p:anim>
                                    <p:anim calcmode="lin" valueType="num">
                                      <p:cBhvr additive="base">
                                        <p:cTn id="20" dur="1000" fill="hold"/>
                                        <p:tgtEl>
                                          <p:spTgt spid="4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250"/>
                                  </p:stCondLst>
                                  <p:childTnLst>
                                    <p:set>
                                      <p:cBhvr>
                                        <p:cTn id="22" dur="1" fill="hold">
                                          <p:stCondLst>
                                            <p:cond delay="0"/>
                                          </p:stCondLst>
                                        </p:cTn>
                                        <p:tgtEl>
                                          <p:spTgt spid="42"/>
                                        </p:tgtEl>
                                        <p:attrNameLst>
                                          <p:attrName>style.visibility</p:attrName>
                                        </p:attrNameLst>
                                      </p:cBhvr>
                                      <p:to>
                                        <p:strVal val="visible"/>
                                      </p:to>
                                    </p:set>
                                    <p:anim calcmode="lin" valueType="num">
                                      <p:cBhvr additive="base">
                                        <p:cTn id="23" dur="1000" fill="hold"/>
                                        <p:tgtEl>
                                          <p:spTgt spid="42"/>
                                        </p:tgtEl>
                                        <p:attrNameLst>
                                          <p:attrName>ppt_x</p:attrName>
                                        </p:attrNameLst>
                                      </p:cBhvr>
                                      <p:tavLst>
                                        <p:tav tm="0">
                                          <p:val>
                                            <p:strVal val="0-#ppt_w/2"/>
                                          </p:val>
                                        </p:tav>
                                        <p:tav tm="100000">
                                          <p:val>
                                            <p:strVal val="#ppt_x"/>
                                          </p:val>
                                        </p:tav>
                                      </p:tavLst>
                                    </p:anim>
                                    <p:anim calcmode="lin" valueType="num">
                                      <p:cBhvr additive="base">
                                        <p:cTn id="24" dur="1000" fill="hold"/>
                                        <p:tgtEl>
                                          <p:spTgt spid="4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25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1000" fill="hold"/>
                                        <p:tgtEl>
                                          <p:spTgt spid="43"/>
                                        </p:tgtEl>
                                        <p:attrNameLst>
                                          <p:attrName>ppt_x</p:attrName>
                                        </p:attrNameLst>
                                      </p:cBhvr>
                                      <p:tavLst>
                                        <p:tav tm="0">
                                          <p:val>
                                            <p:strVal val="0-#ppt_w/2"/>
                                          </p:val>
                                        </p:tav>
                                        <p:tav tm="100000">
                                          <p:val>
                                            <p:strVal val="#ppt_x"/>
                                          </p:val>
                                        </p:tav>
                                      </p:tavLst>
                                    </p:anim>
                                    <p:anim calcmode="lin" valueType="num">
                                      <p:cBhvr additive="base">
                                        <p:cTn id="28" dur="1000" fill="hold"/>
                                        <p:tgtEl>
                                          <p:spTgt spid="43"/>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250"/>
                                  </p:stCondLst>
                                  <p:childTnLst>
                                    <p:set>
                                      <p:cBhvr>
                                        <p:cTn id="30" dur="1" fill="hold">
                                          <p:stCondLst>
                                            <p:cond delay="0"/>
                                          </p:stCondLst>
                                        </p:cTn>
                                        <p:tgtEl>
                                          <p:spTgt spid="44"/>
                                        </p:tgtEl>
                                        <p:attrNameLst>
                                          <p:attrName>style.visibility</p:attrName>
                                        </p:attrNameLst>
                                      </p:cBhvr>
                                      <p:to>
                                        <p:strVal val="visible"/>
                                      </p:to>
                                    </p:set>
                                    <p:anim calcmode="lin" valueType="num">
                                      <p:cBhvr additive="base">
                                        <p:cTn id="31" dur="1000" fill="hold"/>
                                        <p:tgtEl>
                                          <p:spTgt spid="44"/>
                                        </p:tgtEl>
                                        <p:attrNameLst>
                                          <p:attrName>ppt_x</p:attrName>
                                        </p:attrNameLst>
                                      </p:cBhvr>
                                      <p:tavLst>
                                        <p:tav tm="0">
                                          <p:val>
                                            <p:strVal val="0-#ppt_w/2"/>
                                          </p:val>
                                        </p:tav>
                                        <p:tav tm="100000">
                                          <p:val>
                                            <p:strVal val="#ppt_x"/>
                                          </p:val>
                                        </p:tav>
                                      </p:tavLst>
                                    </p:anim>
                                    <p:anim calcmode="lin" valueType="num">
                                      <p:cBhvr additive="base">
                                        <p:cTn id="32" dur="1000" fill="hold"/>
                                        <p:tgtEl>
                                          <p:spTgt spid="4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25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1000" fill="hold"/>
                                        <p:tgtEl>
                                          <p:spTgt spid="45"/>
                                        </p:tgtEl>
                                        <p:attrNameLst>
                                          <p:attrName>ppt_x</p:attrName>
                                        </p:attrNameLst>
                                      </p:cBhvr>
                                      <p:tavLst>
                                        <p:tav tm="0">
                                          <p:val>
                                            <p:strVal val="0-#ppt_w/2"/>
                                          </p:val>
                                        </p:tav>
                                        <p:tav tm="100000">
                                          <p:val>
                                            <p:strVal val="#ppt_x"/>
                                          </p:val>
                                        </p:tav>
                                      </p:tavLst>
                                    </p:anim>
                                    <p:anim calcmode="lin" valueType="num">
                                      <p:cBhvr additive="base">
                                        <p:cTn id="36" dur="1000" fill="hold"/>
                                        <p:tgtEl>
                                          <p:spTgt spid="45"/>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250"/>
                                  </p:stCondLst>
                                  <p:childTnLst>
                                    <p:set>
                                      <p:cBhvr>
                                        <p:cTn id="38" dur="1" fill="hold">
                                          <p:stCondLst>
                                            <p:cond delay="0"/>
                                          </p:stCondLst>
                                        </p:cTn>
                                        <p:tgtEl>
                                          <p:spTgt spid="46"/>
                                        </p:tgtEl>
                                        <p:attrNameLst>
                                          <p:attrName>style.visibility</p:attrName>
                                        </p:attrNameLst>
                                      </p:cBhvr>
                                      <p:to>
                                        <p:strVal val="visible"/>
                                      </p:to>
                                    </p:set>
                                    <p:anim calcmode="lin" valueType="num">
                                      <p:cBhvr additive="base">
                                        <p:cTn id="39" dur="1000" fill="hold"/>
                                        <p:tgtEl>
                                          <p:spTgt spid="46"/>
                                        </p:tgtEl>
                                        <p:attrNameLst>
                                          <p:attrName>ppt_x</p:attrName>
                                        </p:attrNameLst>
                                      </p:cBhvr>
                                      <p:tavLst>
                                        <p:tav tm="0">
                                          <p:val>
                                            <p:strVal val="0-#ppt_w/2"/>
                                          </p:val>
                                        </p:tav>
                                        <p:tav tm="100000">
                                          <p:val>
                                            <p:strVal val="#ppt_x"/>
                                          </p:val>
                                        </p:tav>
                                      </p:tavLst>
                                    </p:anim>
                                    <p:anim calcmode="lin" valueType="num">
                                      <p:cBhvr additive="base">
                                        <p:cTn id="40" dur="10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4" grpId="0"/>
      <p:bldP spid="45" grpId="0"/>
      <p:bldP spid="4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1270000"/>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 name="图片 2">
            <a:extLst>
              <a:ext uri="{FF2B5EF4-FFF2-40B4-BE49-F238E27FC236}">
                <a16:creationId xmlns:a16="http://schemas.microsoft.com/office/drawing/2014/main" id="{8A7749A2-2078-4AF2-B137-190D4CB7BF74}"/>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624915" y="0"/>
            <a:ext cx="2942167" cy="1270000"/>
          </a:xfrm>
          <a:prstGeom prst="rect">
            <a:avLst/>
          </a:prstGeom>
        </p:spPr>
      </p:pic>
      <p:pic>
        <p:nvPicPr>
          <p:cNvPr id="20" name="图片 19">
            <a:extLst>
              <a:ext uri="{FF2B5EF4-FFF2-40B4-BE49-F238E27FC236}">
                <a16:creationId xmlns:a16="http://schemas.microsoft.com/office/drawing/2014/main" id="{356A54A0-C8BC-4034-9BD6-F9F4260A9631}"/>
              </a:ext>
            </a:extLst>
          </p:cNvPr>
          <p:cNvPicPr>
            <a:picLocks noChangeAspect="1"/>
          </p:cNvPicPr>
          <p:nvPr/>
        </p:nvPicPr>
        <p:blipFill>
          <a:blip r:embed="rId3">
            <a:biLevel thresh="25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552698" y="478559"/>
            <a:ext cx="1103537" cy="310094"/>
          </a:xfrm>
          <a:prstGeom prst="rect">
            <a:avLst/>
          </a:prstGeom>
        </p:spPr>
      </p:pic>
      <p:sp>
        <p:nvSpPr>
          <p:cNvPr id="29" name="文本框 28">
            <a:extLst>
              <a:ext uri="{FF2B5EF4-FFF2-40B4-BE49-F238E27FC236}">
                <a16:creationId xmlns:a16="http://schemas.microsoft.com/office/drawing/2014/main" id="{2431C80B-1CA5-4570-AB07-058FF806D9FB}"/>
              </a:ext>
            </a:extLst>
          </p:cNvPr>
          <p:cNvSpPr txBox="1"/>
          <p:nvPr/>
        </p:nvSpPr>
        <p:spPr>
          <a:xfrm>
            <a:off x="4935542" y="6240941"/>
            <a:ext cx="1021433"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ABOUTUS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2" name="文本框 31">
            <a:extLst>
              <a:ext uri="{FF2B5EF4-FFF2-40B4-BE49-F238E27FC236}">
                <a16:creationId xmlns:a16="http://schemas.microsoft.com/office/drawing/2014/main" id="{2B36A535-3132-4025-8542-68321CEE0F48}"/>
              </a:ext>
            </a:extLst>
          </p:cNvPr>
          <p:cNvSpPr txBox="1"/>
          <p:nvPr/>
        </p:nvSpPr>
        <p:spPr>
          <a:xfrm>
            <a:off x="3391189" y="6240940"/>
            <a:ext cx="1130438"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CONTENTS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3" name="文本框 32">
            <a:extLst>
              <a:ext uri="{FF2B5EF4-FFF2-40B4-BE49-F238E27FC236}">
                <a16:creationId xmlns:a16="http://schemas.microsoft.com/office/drawing/2014/main" id="{4F405590-EEC6-4661-A156-05BAC0B0F306}"/>
              </a:ext>
            </a:extLst>
          </p:cNvPr>
          <p:cNvSpPr txBox="1"/>
          <p:nvPr/>
        </p:nvSpPr>
        <p:spPr>
          <a:xfrm>
            <a:off x="6370890" y="6231319"/>
            <a:ext cx="1015021"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BUSINESS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4" name="文本框 33">
            <a:extLst>
              <a:ext uri="{FF2B5EF4-FFF2-40B4-BE49-F238E27FC236}">
                <a16:creationId xmlns:a16="http://schemas.microsoft.com/office/drawing/2014/main" id="{0D6DC9D4-6E36-4F7D-9EEB-B5D3D0370134}"/>
              </a:ext>
            </a:extLst>
          </p:cNvPr>
          <p:cNvSpPr txBox="1"/>
          <p:nvPr/>
        </p:nvSpPr>
        <p:spPr>
          <a:xfrm>
            <a:off x="7799825" y="6240942"/>
            <a:ext cx="894797"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ANNUAL</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C8B708A4-59F5-456C-A84C-0DAB3C299CE8}"/>
              </a:ext>
            </a:extLst>
          </p:cNvPr>
          <p:cNvSpPr txBox="1"/>
          <p:nvPr/>
        </p:nvSpPr>
        <p:spPr>
          <a:xfrm>
            <a:off x="4599605" y="2295528"/>
            <a:ext cx="2945037" cy="646331"/>
          </a:xfrm>
          <a:prstGeom prst="rect">
            <a:avLst/>
          </a:prstGeom>
          <a:noFill/>
        </p:spPr>
        <p:txBody>
          <a:bodyPr wrap="none" rtlCol="0">
            <a:spAutoFit/>
          </a:bodyPr>
          <a:lstStyle/>
          <a:p>
            <a:pPr algn="dist"/>
            <a:r>
              <a:rPr lang="en-US" altLang="zh-CN" sz="3600" spc="1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PART FOUR</a:t>
            </a:r>
          </a:p>
        </p:txBody>
      </p:sp>
      <p:sp>
        <p:nvSpPr>
          <p:cNvPr id="15" name="文本框 14">
            <a:extLst>
              <a:ext uri="{FF2B5EF4-FFF2-40B4-BE49-F238E27FC236}">
                <a16:creationId xmlns:a16="http://schemas.microsoft.com/office/drawing/2014/main" id="{DEA19B59-7641-4D33-B9D7-5B9937D15684}"/>
              </a:ext>
            </a:extLst>
          </p:cNvPr>
          <p:cNvSpPr txBox="1"/>
          <p:nvPr/>
        </p:nvSpPr>
        <p:spPr>
          <a:xfrm>
            <a:off x="3015755" y="3306760"/>
            <a:ext cx="6160485" cy="830997"/>
          </a:xfrm>
          <a:prstGeom prst="rect">
            <a:avLst/>
          </a:prstGeom>
          <a:noFill/>
        </p:spPr>
        <p:txBody>
          <a:bodyPr wrap="square" rtlCol="0">
            <a:spAutoFit/>
          </a:bodyPr>
          <a:lstStyle/>
          <a:p>
            <a:pPr algn="dist"/>
            <a:r>
              <a:rPr lang="zh-CN" altLang="en-US" sz="4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6" name="文本框 15">
            <a:extLst>
              <a:ext uri="{FF2B5EF4-FFF2-40B4-BE49-F238E27FC236}">
                <a16:creationId xmlns:a16="http://schemas.microsoft.com/office/drawing/2014/main" id="{281DB5F9-5C2A-438F-A26C-7F1E78545C5F}"/>
              </a:ext>
            </a:extLst>
          </p:cNvPr>
          <p:cNvSpPr txBox="1"/>
          <p:nvPr/>
        </p:nvSpPr>
        <p:spPr>
          <a:xfrm>
            <a:off x="3396870" y="4335867"/>
            <a:ext cx="5350502" cy="825867"/>
          </a:xfrm>
          <a:prstGeom prst="rect">
            <a:avLst/>
          </a:prstGeom>
          <a:noFill/>
        </p:spPr>
        <p:txBody>
          <a:bodyPr wrap="square">
            <a:spAutoFit/>
          </a:bodyPr>
          <a:lstStyle/>
          <a:p>
            <a:pPr algn="ctr">
              <a:lnSpc>
                <a:spcPts val="2000"/>
              </a:lnSpc>
            </a:pPr>
            <a:r>
              <a:rPr lang="zh-CN" altLang="en-US" sz="11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 that has been done in a certain period of time</a:t>
            </a:r>
          </a:p>
        </p:txBody>
      </p:sp>
    </p:spTree>
    <p:extLst>
      <p:ext uri="{BB962C8B-B14F-4D97-AF65-F5344CB8AC3E}">
        <p14:creationId xmlns:p14="http://schemas.microsoft.com/office/powerpoint/2010/main" val="3355739270"/>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0-#ppt_h/2"/>
                                          </p:val>
                                        </p:tav>
                                        <p:tav tm="100000">
                                          <p:val>
                                            <p:strVal val="#ppt_y"/>
                                          </p:val>
                                        </p:tav>
                                      </p:tavLst>
                                    </p:anim>
                                  </p:childTnLst>
                                </p:cTn>
                              </p:par>
                              <p:par>
                                <p:cTn id="9" presetID="16" presetClass="entr" presetSubtype="37"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barn(outVertical)">
                                      <p:cBhvr>
                                        <p:cTn id="11" dur="1000"/>
                                        <p:tgtEl>
                                          <p:spTgt spid="29"/>
                                        </p:tgtEl>
                                      </p:cBhvr>
                                    </p:animEffect>
                                  </p:childTnLst>
                                </p:cTn>
                              </p:par>
                              <p:par>
                                <p:cTn id="12" presetID="16" presetClass="entr" presetSubtype="37" fill="hold" grpId="0" nodeType="with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barn(outVertical)">
                                      <p:cBhvr>
                                        <p:cTn id="14" dur="1000"/>
                                        <p:tgtEl>
                                          <p:spTgt spid="33"/>
                                        </p:tgtEl>
                                      </p:cBhvr>
                                    </p:animEffect>
                                  </p:childTnLst>
                                </p:cTn>
                              </p:par>
                              <p:par>
                                <p:cTn id="15" presetID="16" presetClass="entr" presetSubtype="37"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barn(outVertical)">
                                      <p:cBhvr>
                                        <p:cTn id="17" dur="1000"/>
                                        <p:tgtEl>
                                          <p:spTgt spid="34"/>
                                        </p:tgtEl>
                                      </p:cBhvr>
                                    </p:animEffect>
                                  </p:childTnLst>
                                </p:cTn>
                              </p:par>
                              <p:par>
                                <p:cTn id="18" presetID="16" presetClass="entr" presetSubtype="37"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arn(outVertical)">
                                      <p:cBhvr>
                                        <p:cTn id="20" dur="1000"/>
                                        <p:tgtEl>
                                          <p:spTgt spid="14"/>
                                        </p:tgtEl>
                                      </p:cBhvr>
                                    </p:animEffect>
                                  </p:childTnLst>
                                </p:cTn>
                              </p:par>
                              <p:par>
                                <p:cTn id="21" presetID="16" presetClass="entr" presetSubtype="37"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barn(outVertical)">
                                      <p:cBhvr>
                                        <p:cTn id="23" dur="1000"/>
                                        <p:tgtEl>
                                          <p:spTgt spid="15"/>
                                        </p:tgtEl>
                                      </p:cBhvr>
                                    </p:animEffect>
                                  </p:childTnLst>
                                </p:cTn>
                              </p:par>
                              <p:par>
                                <p:cTn id="24" presetID="16" presetClass="entr" presetSubtype="37"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barn(outVertical)">
                                      <p:cBhvr>
                                        <p:cTn id="26" dur="1000"/>
                                        <p:tgtEl>
                                          <p:spTgt spid="16"/>
                                        </p:tgtEl>
                                      </p:cBhvr>
                                    </p:animEffect>
                                  </p:childTnLst>
                                </p:cTn>
                              </p:par>
                              <p:par>
                                <p:cTn id="27" presetID="16" presetClass="entr" presetSubtype="37"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barn(outVertical)">
                                      <p:cBhvr>
                                        <p:cTn id="29"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P spid="33" grpId="0"/>
      <p:bldP spid="34" grpId="0"/>
      <p:bldP spid="14" grpId="0"/>
      <p:bldP spid="15" grpId="0"/>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28">
            <a:extLst>
              <a:ext uri="{FF2B5EF4-FFF2-40B4-BE49-F238E27FC236}">
                <a16:creationId xmlns:a16="http://schemas.microsoft.com/office/drawing/2014/main" id="{2431C80B-1CA5-4570-AB07-058FF806D9FB}"/>
              </a:ext>
            </a:extLst>
          </p:cNvPr>
          <p:cNvSpPr txBox="1"/>
          <p:nvPr/>
        </p:nvSpPr>
        <p:spPr>
          <a:xfrm>
            <a:off x="7243854" y="368812"/>
            <a:ext cx="1021433"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ABOUTUS</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32" name="文本框 31">
            <a:extLst>
              <a:ext uri="{FF2B5EF4-FFF2-40B4-BE49-F238E27FC236}">
                <a16:creationId xmlns:a16="http://schemas.microsoft.com/office/drawing/2014/main" id="{2B36A535-3132-4025-8542-68321CEE0F48}"/>
              </a:ext>
            </a:extLst>
          </p:cNvPr>
          <p:cNvSpPr txBox="1"/>
          <p:nvPr/>
        </p:nvSpPr>
        <p:spPr>
          <a:xfrm>
            <a:off x="5699501" y="368811"/>
            <a:ext cx="1130438"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CONTENTS</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33" name="文本框 32">
            <a:extLst>
              <a:ext uri="{FF2B5EF4-FFF2-40B4-BE49-F238E27FC236}">
                <a16:creationId xmlns:a16="http://schemas.microsoft.com/office/drawing/2014/main" id="{4F405590-EEC6-4661-A156-05BAC0B0F306}"/>
              </a:ext>
            </a:extLst>
          </p:cNvPr>
          <p:cNvSpPr txBox="1"/>
          <p:nvPr/>
        </p:nvSpPr>
        <p:spPr>
          <a:xfrm>
            <a:off x="8679202" y="359190"/>
            <a:ext cx="1015021"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BUSINESS</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34" name="文本框 33">
            <a:extLst>
              <a:ext uri="{FF2B5EF4-FFF2-40B4-BE49-F238E27FC236}">
                <a16:creationId xmlns:a16="http://schemas.microsoft.com/office/drawing/2014/main" id="{0D6DC9D4-6E36-4F7D-9EEB-B5D3D0370134}"/>
              </a:ext>
            </a:extLst>
          </p:cNvPr>
          <p:cNvSpPr txBox="1"/>
          <p:nvPr/>
        </p:nvSpPr>
        <p:spPr>
          <a:xfrm>
            <a:off x="10108137" y="368813"/>
            <a:ext cx="894797"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ANNUAL</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4" name="矩形 3">
            <a:extLst>
              <a:ext uri="{FF2B5EF4-FFF2-40B4-BE49-F238E27FC236}">
                <a16:creationId xmlns:a16="http://schemas.microsoft.com/office/drawing/2014/main" id="{F12E15F7-81A8-4D3C-A293-6D75564EAF52}"/>
              </a:ext>
            </a:extLst>
          </p:cNvPr>
          <p:cNvSpPr/>
          <p:nvPr/>
        </p:nvSpPr>
        <p:spPr>
          <a:xfrm rot="5400000">
            <a:off x="8683280" y="3349280"/>
            <a:ext cx="6858000" cy="15944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EE1DDC63-5B5F-4EE2-8CB0-878C969B3F12}"/>
              </a:ext>
            </a:extLst>
          </p:cNvPr>
          <p:cNvGrpSpPr/>
          <p:nvPr/>
        </p:nvGrpSpPr>
        <p:grpSpPr>
          <a:xfrm>
            <a:off x="0" y="0"/>
            <a:ext cx="4010911" cy="6874933"/>
            <a:chOff x="0" y="0"/>
            <a:chExt cx="4010911" cy="6874933"/>
          </a:xfrm>
        </p:grpSpPr>
        <p:sp>
          <p:nvSpPr>
            <p:cNvPr id="10" name="任意多边形: 形状 9">
              <a:extLst>
                <a:ext uri="{FF2B5EF4-FFF2-40B4-BE49-F238E27FC236}">
                  <a16:creationId xmlns:a16="http://schemas.microsoft.com/office/drawing/2014/main" id="{065BCE12-EE13-4AAB-ABF2-BABA1CD7D0EC}"/>
                </a:ext>
              </a:extLst>
            </p:cNvPr>
            <p:cNvSpPr/>
            <p:nvPr/>
          </p:nvSpPr>
          <p:spPr>
            <a:xfrm rot="16200000" flipH="1" flipV="1">
              <a:off x="-691144" y="2155947"/>
              <a:ext cx="6858000" cy="2546110"/>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矩形 10">
              <a:extLst>
                <a:ext uri="{FF2B5EF4-FFF2-40B4-BE49-F238E27FC236}">
                  <a16:creationId xmlns:a16="http://schemas.microsoft.com/office/drawing/2014/main" id="{93A0EA13-F2F0-45DD-BDE1-EEE8E890256A}"/>
                </a:ext>
              </a:extLst>
            </p:cNvPr>
            <p:cNvSpPr/>
            <p:nvPr/>
          </p:nvSpPr>
          <p:spPr>
            <a:xfrm>
              <a:off x="0" y="0"/>
              <a:ext cx="1712760" cy="6874933"/>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 name="图片 19">
            <a:extLst>
              <a:ext uri="{FF2B5EF4-FFF2-40B4-BE49-F238E27FC236}">
                <a16:creationId xmlns:a16="http://schemas.microsoft.com/office/drawing/2014/main" id="{356A54A0-C8BC-4034-9BD6-F9F4260A9631}"/>
              </a:ext>
            </a:extLst>
          </p:cNvPr>
          <p:cNvPicPr>
            <a:picLocks noChangeAspect="1"/>
          </p:cNvPicPr>
          <p:nvPr/>
        </p:nvPicPr>
        <p:blipFill>
          <a:blip r:embed="rId2">
            <a:biLevel thresh="2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29865" y="359190"/>
            <a:ext cx="1103537" cy="310094"/>
          </a:xfrm>
          <a:prstGeom prst="rect">
            <a:avLst/>
          </a:prstGeom>
        </p:spPr>
      </p:pic>
      <p:pic>
        <p:nvPicPr>
          <p:cNvPr id="3" name="图片 2">
            <a:extLst>
              <a:ext uri="{FF2B5EF4-FFF2-40B4-BE49-F238E27FC236}">
                <a16:creationId xmlns:a16="http://schemas.microsoft.com/office/drawing/2014/main" id="{8A7749A2-2078-4AF2-B137-190D4CB7BF74}"/>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27730" y="1806710"/>
            <a:ext cx="3274673" cy="2751666"/>
          </a:xfrm>
          <a:prstGeom prst="rect">
            <a:avLst/>
          </a:prstGeom>
        </p:spPr>
      </p:pic>
      <p:sp>
        <p:nvSpPr>
          <p:cNvPr id="12" name="文本框 11">
            <a:extLst>
              <a:ext uri="{FF2B5EF4-FFF2-40B4-BE49-F238E27FC236}">
                <a16:creationId xmlns:a16="http://schemas.microsoft.com/office/drawing/2014/main" id="{2703C1AF-9E84-4AEE-B863-7626E8D23952}"/>
              </a:ext>
            </a:extLst>
          </p:cNvPr>
          <p:cNvSpPr txBox="1"/>
          <p:nvPr/>
        </p:nvSpPr>
        <p:spPr>
          <a:xfrm>
            <a:off x="1364919" y="1699854"/>
            <a:ext cx="1292662" cy="2339495"/>
          </a:xfrm>
          <a:prstGeom prst="rect">
            <a:avLst/>
          </a:prstGeom>
          <a:noFill/>
        </p:spPr>
        <p:txBody>
          <a:bodyPr vert="eaVert" wrap="square" rtlCol="0">
            <a:spAutoFit/>
          </a:bodyPr>
          <a:lstStyle/>
          <a:p>
            <a:pPr algn="dist"/>
            <a:r>
              <a:rPr lang="zh-CN" altLang="en-US" sz="72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目录</a:t>
            </a:r>
            <a:endParaRPr lang="zh-CN" altLang="en-US" sz="4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3" name="文本框 12">
            <a:extLst>
              <a:ext uri="{FF2B5EF4-FFF2-40B4-BE49-F238E27FC236}">
                <a16:creationId xmlns:a16="http://schemas.microsoft.com/office/drawing/2014/main" id="{99A83C27-46FE-4F97-A03C-A16FEA9FF5FF}"/>
              </a:ext>
            </a:extLst>
          </p:cNvPr>
          <p:cNvSpPr txBox="1"/>
          <p:nvPr/>
        </p:nvSpPr>
        <p:spPr>
          <a:xfrm>
            <a:off x="969280" y="4505747"/>
            <a:ext cx="2006913" cy="904735"/>
          </a:xfrm>
          <a:prstGeom prst="rect">
            <a:avLst/>
          </a:prstGeom>
          <a:noFill/>
        </p:spPr>
        <p:txBody>
          <a:bodyPr wrap="square">
            <a:spAutoFit/>
          </a:bodyPr>
          <a:lstStyle/>
          <a:p>
            <a:pPr algn="just">
              <a:lnSpc>
                <a:spcPts val="1300"/>
              </a:lnSpc>
            </a:pPr>
            <a:r>
              <a:rPr lang="zh-CN" altLang="en-US" sz="800" spc="100" dirty="0">
                <a:solidFill>
                  <a:schemeClr val="tx1">
                    <a:lumMod val="85000"/>
                    <a:lumOff val="15000"/>
                  </a:schemeClr>
                </a:solidFill>
                <a:latin typeface="字魂58号-创中黑" panose="00000500000000000000" pitchFamily="2" charset="-122"/>
                <a:ea typeface="字魂58号-创中黑" panose="00000500000000000000" pitchFamily="2" charset="-122"/>
              </a:rPr>
              <a:t>Work report refers to a comprehensive and systematic general inspection and evaluation of the work that has been done in a certain period of time</a:t>
            </a:r>
          </a:p>
        </p:txBody>
      </p:sp>
      <p:sp>
        <p:nvSpPr>
          <p:cNvPr id="14" name="文本框 13">
            <a:extLst>
              <a:ext uri="{FF2B5EF4-FFF2-40B4-BE49-F238E27FC236}">
                <a16:creationId xmlns:a16="http://schemas.microsoft.com/office/drawing/2014/main" id="{990E6E25-3F3E-4327-8761-B4FF51783F17}"/>
              </a:ext>
            </a:extLst>
          </p:cNvPr>
          <p:cNvSpPr txBox="1"/>
          <p:nvPr/>
        </p:nvSpPr>
        <p:spPr>
          <a:xfrm>
            <a:off x="974972" y="4068030"/>
            <a:ext cx="2188426" cy="461665"/>
          </a:xfrm>
          <a:prstGeom prst="rect">
            <a:avLst/>
          </a:prstGeom>
          <a:noFill/>
        </p:spPr>
        <p:txBody>
          <a:bodyPr wrap="square" rtlCol="0">
            <a:spAutoFit/>
          </a:bodyPr>
          <a:lstStyle/>
          <a:p>
            <a:pPr algn="dist"/>
            <a:r>
              <a:rPr lang="en-US" altLang="zh-CN" sz="2400" spc="1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CONTENTS</a:t>
            </a:r>
            <a:endPar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grpSp>
        <p:nvGrpSpPr>
          <p:cNvPr id="15" name="组合 14">
            <a:extLst>
              <a:ext uri="{FF2B5EF4-FFF2-40B4-BE49-F238E27FC236}">
                <a16:creationId xmlns:a16="http://schemas.microsoft.com/office/drawing/2014/main" id="{233323E9-616B-422D-B889-9B90DFB9558E}"/>
              </a:ext>
            </a:extLst>
          </p:cNvPr>
          <p:cNvGrpSpPr/>
          <p:nvPr/>
        </p:nvGrpSpPr>
        <p:grpSpPr>
          <a:xfrm>
            <a:off x="5699501" y="1806710"/>
            <a:ext cx="4805168" cy="646331"/>
            <a:chOff x="4340249" y="2755062"/>
            <a:chExt cx="4309868" cy="646331"/>
          </a:xfrm>
        </p:grpSpPr>
        <p:sp>
          <p:nvSpPr>
            <p:cNvPr id="16" name="文本框 15">
              <a:extLst>
                <a:ext uri="{FF2B5EF4-FFF2-40B4-BE49-F238E27FC236}">
                  <a16:creationId xmlns:a16="http://schemas.microsoft.com/office/drawing/2014/main" id="{A043A142-1AE6-46A3-B4CD-8F7D4C8F0F0E}"/>
                </a:ext>
              </a:extLst>
            </p:cNvPr>
            <p:cNvSpPr txBox="1"/>
            <p:nvPr/>
          </p:nvSpPr>
          <p:spPr>
            <a:xfrm>
              <a:off x="4340249" y="2755062"/>
              <a:ext cx="647285" cy="646331"/>
            </a:xfrm>
            <a:prstGeom prst="rect">
              <a:avLst/>
            </a:prstGeom>
            <a:noFill/>
          </p:spPr>
          <p:txBody>
            <a:bodyPr wrap="none" rtlCol="0">
              <a:spAutoFit/>
            </a:bodyPr>
            <a:lstStyle/>
            <a:p>
              <a:r>
                <a:rPr lang="en-US" altLang="zh-CN" sz="36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01</a:t>
              </a:r>
              <a:endParaRPr lang="zh-CN" altLang="en-US" sz="36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7" name="文本框 16">
              <a:extLst>
                <a:ext uri="{FF2B5EF4-FFF2-40B4-BE49-F238E27FC236}">
                  <a16:creationId xmlns:a16="http://schemas.microsoft.com/office/drawing/2014/main" id="{293C5A9E-ED9F-4FCA-910E-99349722ED0B}"/>
                </a:ext>
              </a:extLst>
            </p:cNvPr>
            <p:cNvSpPr txBox="1"/>
            <p:nvPr/>
          </p:nvSpPr>
          <p:spPr>
            <a:xfrm>
              <a:off x="5045607" y="2760514"/>
              <a:ext cx="3604510" cy="461665"/>
            </a:xfrm>
            <a:prstGeom prst="rect">
              <a:avLst/>
            </a:prstGeom>
            <a:noFill/>
          </p:spPr>
          <p:txBody>
            <a:bodyPr wrap="square" rtlCol="0">
              <a:spAutoFit/>
            </a:bodyPr>
            <a:lstStyle/>
            <a:p>
              <a:pPr algn="dist"/>
              <a:r>
                <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8" name="文本框 17">
              <a:extLst>
                <a:ext uri="{FF2B5EF4-FFF2-40B4-BE49-F238E27FC236}">
                  <a16:creationId xmlns:a16="http://schemas.microsoft.com/office/drawing/2014/main" id="{03BEAE3F-3DDA-43B6-801D-50303B742A57}"/>
                </a:ext>
              </a:extLst>
            </p:cNvPr>
            <p:cNvSpPr txBox="1"/>
            <p:nvPr/>
          </p:nvSpPr>
          <p:spPr>
            <a:xfrm>
              <a:off x="5045607" y="3130865"/>
              <a:ext cx="3604510" cy="246221"/>
            </a:xfrm>
            <a:prstGeom prst="rect">
              <a:avLst/>
            </a:prstGeom>
            <a:noFill/>
          </p:spPr>
          <p:txBody>
            <a:bodyPr wrap="square">
              <a:spAutoFit/>
            </a:bodyPr>
            <a:lstStyle/>
            <a:p>
              <a:pPr algn="dist"/>
              <a:r>
                <a:rPr lang="en-US" altLang="zh-CN" sz="1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Please enter the font and title you think</a:t>
              </a:r>
            </a:p>
          </p:txBody>
        </p:sp>
      </p:grpSp>
      <p:grpSp>
        <p:nvGrpSpPr>
          <p:cNvPr id="19" name="组合 18">
            <a:extLst>
              <a:ext uri="{FF2B5EF4-FFF2-40B4-BE49-F238E27FC236}">
                <a16:creationId xmlns:a16="http://schemas.microsoft.com/office/drawing/2014/main" id="{26EF109F-1B04-4905-8CC5-DF53F02DCDBB}"/>
              </a:ext>
            </a:extLst>
          </p:cNvPr>
          <p:cNvGrpSpPr/>
          <p:nvPr/>
        </p:nvGrpSpPr>
        <p:grpSpPr>
          <a:xfrm>
            <a:off x="5699501" y="2821459"/>
            <a:ext cx="4805168" cy="646331"/>
            <a:chOff x="4340249" y="2755062"/>
            <a:chExt cx="4309868" cy="646331"/>
          </a:xfrm>
        </p:grpSpPr>
        <p:sp>
          <p:nvSpPr>
            <p:cNvPr id="21" name="文本框 20">
              <a:extLst>
                <a:ext uri="{FF2B5EF4-FFF2-40B4-BE49-F238E27FC236}">
                  <a16:creationId xmlns:a16="http://schemas.microsoft.com/office/drawing/2014/main" id="{6B5508A0-5EA8-4FB0-B68A-16BA3675E29C}"/>
                </a:ext>
              </a:extLst>
            </p:cNvPr>
            <p:cNvSpPr txBox="1"/>
            <p:nvPr/>
          </p:nvSpPr>
          <p:spPr>
            <a:xfrm>
              <a:off x="4340249" y="2755062"/>
              <a:ext cx="647285" cy="646331"/>
            </a:xfrm>
            <a:prstGeom prst="rect">
              <a:avLst/>
            </a:prstGeom>
            <a:noFill/>
          </p:spPr>
          <p:txBody>
            <a:bodyPr wrap="none" rtlCol="0">
              <a:spAutoFit/>
            </a:bodyPr>
            <a:lstStyle/>
            <a:p>
              <a:r>
                <a:rPr lang="en-US" altLang="zh-CN" sz="36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02</a:t>
              </a:r>
              <a:endParaRPr lang="zh-CN" altLang="en-US" sz="36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2" name="文本框 21">
              <a:extLst>
                <a:ext uri="{FF2B5EF4-FFF2-40B4-BE49-F238E27FC236}">
                  <a16:creationId xmlns:a16="http://schemas.microsoft.com/office/drawing/2014/main" id="{A753400D-FF65-4828-A2D3-95E294E3972D}"/>
                </a:ext>
              </a:extLst>
            </p:cNvPr>
            <p:cNvSpPr txBox="1"/>
            <p:nvPr/>
          </p:nvSpPr>
          <p:spPr>
            <a:xfrm>
              <a:off x="5045607" y="2760514"/>
              <a:ext cx="3604510" cy="461665"/>
            </a:xfrm>
            <a:prstGeom prst="rect">
              <a:avLst/>
            </a:prstGeom>
            <a:noFill/>
          </p:spPr>
          <p:txBody>
            <a:bodyPr wrap="square" rtlCol="0">
              <a:spAutoFit/>
            </a:bodyPr>
            <a:lstStyle/>
            <a:p>
              <a:pPr algn="dist"/>
              <a:r>
                <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23" name="文本框 22">
              <a:extLst>
                <a:ext uri="{FF2B5EF4-FFF2-40B4-BE49-F238E27FC236}">
                  <a16:creationId xmlns:a16="http://schemas.microsoft.com/office/drawing/2014/main" id="{1DD18119-E53C-488E-AE03-21404B7AF325}"/>
                </a:ext>
              </a:extLst>
            </p:cNvPr>
            <p:cNvSpPr txBox="1"/>
            <p:nvPr/>
          </p:nvSpPr>
          <p:spPr>
            <a:xfrm>
              <a:off x="5045607" y="3130865"/>
              <a:ext cx="3604510" cy="246221"/>
            </a:xfrm>
            <a:prstGeom prst="rect">
              <a:avLst/>
            </a:prstGeom>
            <a:noFill/>
          </p:spPr>
          <p:txBody>
            <a:bodyPr wrap="square">
              <a:spAutoFit/>
            </a:bodyPr>
            <a:lstStyle/>
            <a:p>
              <a:pPr algn="dist"/>
              <a:r>
                <a:rPr lang="en-US" altLang="zh-CN" sz="1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Please enter the font and title you think</a:t>
              </a:r>
            </a:p>
          </p:txBody>
        </p:sp>
      </p:grpSp>
      <p:grpSp>
        <p:nvGrpSpPr>
          <p:cNvPr id="24" name="组合 23">
            <a:extLst>
              <a:ext uri="{FF2B5EF4-FFF2-40B4-BE49-F238E27FC236}">
                <a16:creationId xmlns:a16="http://schemas.microsoft.com/office/drawing/2014/main" id="{BAD774DE-4FB9-45DD-B7B9-47A85CB8FD8E}"/>
              </a:ext>
            </a:extLst>
          </p:cNvPr>
          <p:cNvGrpSpPr/>
          <p:nvPr/>
        </p:nvGrpSpPr>
        <p:grpSpPr>
          <a:xfrm>
            <a:off x="5699501" y="3836208"/>
            <a:ext cx="4805168" cy="646331"/>
            <a:chOff x="4340249" y="2755062"/>
            <a:chExt cx="4309868" cy="646331"/>
          </a:xfrm>
        </p:grpSpPr>
        <p:sp>
          <p:nvSpPr>
            <p:cNvPr id="25" name="文本框 24">
              <a:extLst>
                <a:ext uri="{FF2B5EF4-FFF2-40B4-BE49-F238E27FC236}">
                  <a16:creationId xmlns:a16="http://schemas.microsoft.com/office/drawing/2014/main" id="{21A1CAD4-6552-4591-BC2F-4EBC79EF3661}"/>
                </a:ext>
              </a:extLst>
            </p:cNvPr>
            <p:cNvSpPr txBox="1"/>
            <p:nvPr/>
          </p:nvSpPr>
          <p:spPr>
            <a:xfrm>
              <a:off x="4340249" y="2755062"/>
              <a:ext cx="641533" cy="646331"/>
            </a:xfrm>
            <a:prstGeom prst="rect">
              <a:avLst/>
            </a:prstGeom>
            <a:noFill/>
          </p:spPr>
          <p:txBody>
            <a:bodyPr wrap="none" rtlCol="0">
              <a:spAutoFit/>
            </a:bodyPr>
            <a:lstStyle/>
            <a:p>
              <a:r>
                <a:rPr lang="en-US" altLang="zh-CN" sz="36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03</a:t>
              </a:r>
              <a:endParaRPr lang="zh-CN" altLang="en-US" sz="36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6" name="文本框 25">
              <a:extLst>
                <a:ext uri="{FF2B5EF4-FFF2-40B4-BE49-F238E27FC236}">
                  <a16:creationId xmlns:a16="http://schemas.microsoft.com/office/drawing/2014/main" id="{D916948E-E0EC-4111-B181-56444862BB66}"/>
                </a:ext>
              </a:extLst>
            </p:cNvPr>
            <p:cNvSpPr txBox="1"/>
            <p:nvPr/>
          </p:nvSpPr>
          <p:spPr>
            <a:xfrm>
              <a:off x="5045607" y="2760514"/>
              <a:ext cx="3604510" cy="461665"/>
            </a:xfrm>
            <a:prstGeom prst="rect">
              <a:avLst/>
            </a:prstGeom>
            <a:noFill/>
          </p:spPr>
          <p:txBody>
            <a:bodyPr wrap="square" rtlCol="0">
              <a:spAutoFit/>
            </a:bodyPr>
            <a:lstStyle/>
            <a:p>
              <a:pPr algn="dist"/>
              <a:r>
                <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27" name="文本框 26">
              <a:extLst>
                <a:ext uri="{FF2B5EF4-FFF2-40B4-BE49-F238E27FC236}">
                  <a16:creationId xmlns:a16="http://schemas.microsoft.com/office/drawing/2014/main" id="{2C17C765-F601-406D-AC8A-1BA4003D653F}"/>
                </a:ext>
              </a:extLst>
            </p:cNvPr>
            <p:cNvSpPr txBox="1"/>
            <p:nvPr/>
          </p:nvSpPr>
          <p:spPr>
            <a:xfrm>
              <a:off x="5045607" y="3130865"/>
              <a:ext cx="3604510" cy="246221"/>
            </a:xfrm>
            <a:prstGeom prst="rect">
              <a:avLst/>
            </a:prstGeom>
            <a:noFill/>
          </p:spPr>
          <p:txBody>
            <a:bodyPr wrap="square">
              <a:spAutoFit/>
            </a:bodyPr>
            <a:lstStyle/>
            <a:p>
              <a:pPr algn="dist"/>
              <a:r>
                <a:rPr lang="en-US" altLang="zh-CN" sz="1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Please enter the font and title you think</a:t>
              </a:r>
            </a:p>
          </p:txBody>
        </p:sp>
      </p:grpSp>
      <p:grpSp>
        <p:nvGrpSpPr>
          <p:cNvPr id="28" name="组合 27">
            <a:extLst>
              <a:ext uri="{FF2B5EF4-FFF2-40B4-BE49-F238E27FC236}">
                <a16:creationId xmlns:a16="http://schemas.microsoft.com/office/drawing/2014/main" id="{847FB657-6C13-41F6-BA5E-86BD4804FDD6}"/>
              </a:ext>
            </a:extLst>
          </p:cNvPr>
          <p:cNvGrpSpPr/>
          <p:nvPr/>
        </p:nvGrpSpPr>
        <p:grpSpPr>
          <a:xfrm>
            <a:off x="5699501" y="4850957"/>
            <a:ext cx="4805168" cy="646331"/>
            <a:chOff x="4340249" y="2755062"/>
            <a:chExt cx="4309868" cy="646331"/>
          </a:xfrm>
        </p:grpSpPr>
        <p:sp>
          <p:nvSpPr>
            <p:cNvPr id="30" name="文本框 29">
              <a:extLst>
                <a:ext uri="{FF2B5EF4-FFF2-40B4-BE49-F238E27FC236}">
                  <a16:creationId xmlns:a16="http://schemas.microsoft.com/office/drawing/2014/main" id="{CE799198-8E7D-4C53-90F7-05A1644F2CCC}"/>
                </a:ext>
              </a:extLst>
            </p:cNvPr>
            <p:cNvSpPr txBox="1"/>
            <p:nvPr/>
          </p:nvSpPr>
          <p:spPr>
            <a:xfrm>
              <a:off x="4340249" y="2755062"/>
              <a:ext cx="661662" cy="646331"/>
            </a:xfrm>
            <a:prstGeom prst="rect">
              <a:avLst/>
            </a:prstGeom>
            <a:noFill/>
          </p:spPr>
          <p:txBody>
            <a:bodyPr wrap="none" rtlCol="0">
              <a:spAutoFit/>
            </a:bodyPr>
            <a:lstStyle/>
            <a:p>
              <a:r>
                <a:rPr lang="en-US" altLang="zh-CN" sz="36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04</a:t>
              </a:r>
              <a:endParaRPr lang="zh-CN" altLang="en-US" sz="36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31" name="文本框 30">
              <a:extLst>
                <a:ext uri="{FF2B5EF4-FFF2-40B4-BE49-F238E27FC236}">
                  <a16:creationId xmlns:a16="http://schemas.microsoft.com/office/drawing/2014/main" id="{1AC98558-2BA1-44DD-BD96-FD66447C74B8}"/>
                </a:ext>
              </a:extLst>
            </p:cNvPr>
            <p:cNvSpPr txBox="1"/>
            <p:nvPr/>
          </p:nvSpPr>
          <p:spPr>
            <a:xfrm>
              <a:off x="5045607" y="2760514"/>
              <a:ext cx="3604510" cy="461665"/>
            </a:xfrm>
            <a:prstGeom prst="rect">
              <a:avLst/>
            </a:prstGeom>
            <a:noFill/>
          </p:spPr>
          <p:txBody>
            <a:bodyPr wrap="square" rtlCol="0">
              <a:spAutoFit/>
            </a:bodyPr>
            <a:lstStyle/>
            <a:p>
              <a:pPr algn="dist"/>
              <a:r>
                <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35" name="文本框 34">
              <a:extLst>
                <a:ext uri="{FF2B5EF4-FFF2-40B4-BE49-F238E27FC236}">
                  <a16:creationId xmlns:a16="http://schemas.microsoft.com/office/drawing/2014/main" id="{B52E714F-0988-4AE1-934F-2C7D70DDB929}"/>
                </a:ext>
              </a:extLst>
            </p:cNvPr>
            <p:cNvSpPr txBox="1"/>
            <p:nvPr/>
          </p:nvSpPr>
          <p:spPr>
            <a:xfrm>
              <a:off x="5045607" y="3130865"/>
              <a:ext cx="3604510" cy="246221"/>
            </a:xfrm>
            <a:prstGeom prst="rect">
              <a:avLst/>
            </a:prstGeom>
            <a:noFill/>
          </p:spPr>
          <p:txBody>
            <a:bodyPr wrap="square">
              <a:spAutoFit/>
            </a:bodyPr>
            <a:lstStyle/>
            <a:p>
              <a:pPr algn="dist"/>
              <a:r>
                <a:rPr lang="en-US" altLang="zh-CN" sz="1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Please enter the font and title you think</a:t>
              </a:r>
            </a:p>
          </p:txBody>
        </p:sp>
      </p:grpSp>
    </p:spTree>
    <p:extLst>
      <p:ext uri="{BB962C8B-B14F-4D97-AF65-F5344CB8AC3E}">
        <p14:creationId xmlns:p14="http://schemas.microsoft.com/office/powerpoint/2010/main" val="2939760314"/>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0-#ppt_w/2"/>
                                          </p:val>
                                        </p:tav>
                                        <p:tav tm="100000">
                                          <p:val>
                                            <p:strVal val="#ppt_x"/>
                                          </p:val>
                                        </p:tav>
                                      </p:tavLst>
                                    </p:anim>
                                    <p:anim calcmode="lin" valueType="num">
                                      <p:cBhvr additive="base">
                                        <p:cTn id="12" dur="100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0-#ppt_w/2"/>
                                          </p:val>
                                        </p:tav>
                                        <p:tav tm="100000">
                                          <p:val>
                                            <p:strVal val="#ppt_x"/>
                                          </p:val>
                                        </p:tav>
                                      </p:tavLst>
                                    </p:anim>
                                    <p:anim calcmode="lin" valueType="num">
                                      <p:cBhvr additive="base">
                                        <p:cTn id="16" dur="10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0-#ppt_w/2"/>
                                          </p:val>
                                        </p:tav>
                                        <p:tav tm="100000">
                                          <p:val>
                                            <p:strVal val="#ppt_x"/>
                                          </p:val>
                                        </p:tav>
                                      </p:tavLst>
                                    </p:anim>
                                    <p:anim calcmode="lin" valueType="num">
                                      <p:cBhvr additive="base">
                                        <p:cTn id="20" dur="1000" fill="hold"/>
                                        <p:tgtEl>
                                          <p:spTgt spid="13"/>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1000" fill="hold"/>
                                        <p:tgtEl>
                                          <p:spTgt spid="4"/>
                                        </p:tgtEl>
                                        <p:attrNameLst>
                                          <p:attrName>ppt_x</p:attrName>
                                        </p:attrNameLst>
                                      </p:cBhvr>
                                      <p:tavLst>
                                        <p:tav tm="0">
                                          <p:val>
                                            <p:strVal val="1+#ppt_w/2"/>
                                          </p:val>
                                        </p:tav>
                                        <p:tav tm="100000">
                                          <p:val>
                                            <p:strVal val="#ppt_x"/>
                                          </p:val>
                                        </p:tav>
                                      </p:tavLst>
                                    </p:anim>
                                    <p:anim calcmode="lin" valueType="num">
                                      <p:cBhvr additive="base">
                                        <p:cTn id="24" dur="1000" fill="hold"/>
                                        <p:tgtEl>
                                          <p:spTgt spid="4"/>
                                        </p:tgtEl>
                                        <p:attrNameLst>
                                          <p:attrName>ppt_y</p:attrName>
                                        </p:attrNameLst>
                                      </p:cBhvr>
                                      <p:tavLst>
                                        <p:tav tm="0">
                                          <p:val>
                                            <p:strVal val="#ppt_y"/>
                                          </p:val>
                                        </p:tav>
                                        <p:tav tm="100000">
                                          <p:val>
                                            <p:strVal val="#ppt_y"/>
                                          </p:val>
                                        </p:tav>
                                      </p:tavLst>
                                    </p:anim>
                                  </p:childTnLst>
                                </p:cTn>
                              </p:par>
                              <p:par>
                                <p:cTn id="25" presetID="2" presetClass="entr" presetSubtype="8" decel="100000" fill="hold" nodeType="with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1000" fill="hold"/>
                                        <p:tgtEl>
                                          <p:spTgt spid="2"/>
                                        </p:tgtEl>
                                        <p:attrNameLst>
                                          <p:attrName>ppt_x</p:attrName>
                                        </p:attrNameLst>
                                      </p:cBhvr>
                                      <p:tavLst>
                                        <p:tav tm="0">
                                          <p:val>
                                            <p:strVal val="0-#ppt_w/2"/>
                                          </p:val>
                                        </p:tav>
                                        <p:tav tm="100000">
                                          <p:val>
                                            <p:strVal val="#ppt_x"/>
                                          </p:val>
                                        </p:tav>
                                      </p:tavLst>
                                    </p:anim>
                                    <p:anim calcmode="lin" valueType="num">
                                      <p:cBhvr additive="base">
                                        <p:cTn id="28" dur="1000" fill="hold"/>
                                        <p:tgtEl>
                                          <p:spTgt spid="2"/>
                                        </p:tgtEl>
                                        <p:attrNameLst>
                                          <p:attrName>ppt_y</p:attrName>
                                        </p:attrNameLst>
                                      </p:cBhvr>
                                      <p:tavLst>
                                        <p:tav tm="0">
                                          <p:val>
                                            <p:strVal val="#ppt_y"/>
                                          </p:val>
                                        </p:tav>
                                        <p:tav tm="100000">
                                          <p:val>
                                            <p:strVal val="#ppt_y"/>
                                          </p:val>
                                        </p:tav>
                                      </p:tavLst>
                                    </p:anim>
                                  </p:childTnLst>
                                </p:cTn>
                              </p:par>
                              <p:par>
                                <p:cTn id="29" presetID="2" presetClass="entr" presetSubtype="8" decel="100000" fill="hold"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1000" fill="hold"/>
                                        <p:tgtEl>
                                          <p:spTgt spid="3"/>
                                        </p:tgtEl>
                                        <p:attrNameLst>
                                          <p:attrName>ppt_x</p:attrName>
                                        </p:attrNameLst>
                                      </p:cBhvr>
                                      <p:tavLst>
                                        <p:tav tm="0">
                                          <p:val>
                                            <p:strVal val="0-#ppt_w/2"/>
                                          </p:val>
                                        </p:tav>
                                        <p:tav tm="100000">
                                          <p:val>
                                            <p:strVal val="#ppt_x"/>
                                          </p:val>
                                        </p:tav>
                                      </p:tavLst>
                                    </p:anim>
                                    <p:anim calcmode="lin" valueType="num">
                                      <p:cBhvr additive="base">
                                        <p:cTn id="32" dur="1000" fill="hold"/>
                                        <p:tgtEl>
                                          <p:spTgt spid="3"/>
                                        </p:tgtEl>
                                        <p:attrNameLst>
                                          <p:attrName>ppt_y</p:attrName>
                                        </p:attrNameLst>
                                      </p:cBhvr>
                                      <p:tavLst>
                                        <p:tav tm="0">
                                          <p:val>
                                            <p:strVal val="#ppt_y"/>
                                          </p:val>
                                        </p:tav>
                                        <p:tav tm="100000">
                                          <p:val>
                                            <p:strVal val="#ppt_y"/>
                                          </p:val>
                                        </p:tav>
                                      </p:tavLst>
                                    </p:anim>
                                  </p:childTnLst>
                                </p:cTn>
                              </p:par>
                              <p:par>
                                <p:cTn id="33" presetID="2" presetClass="entr" presetSubtype="2" decel="10000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additive="base">
                                        <p:cTn id="35" dur="1000" fill="hold"/>
                                        <p:tgtEl>
                                          <p:spTgt spid="29"/>
                                        </p:tgtEl>
                                        <p:attrNameLst>
                                          <p:attrName>ppt_x</p:attrName>
                                        </p:attrNameLst>
                                      </p:cBhvr>
                                      <p:tavLst>
                                        <p:tav tm="0">
                                          <p:val>
                                            <p:strVal val="1+#ppt_w/2"/>
                                          </p:val>
                                        </p:tav>
                                        <p:tav tm="100000">
                                          <p:val>
                                            <p:strVal val="#ppt_x"/>
                                          </p:val>
                                        </p:tav>
                                      </p:tavLst>
                                    </p:anim>
                                    <p:anim calcmode="lin" valueType="num">
                                      <p:cBhvr additive="base">
                                        <p:cTn id="36" dur="1000" fill="hold"/>
                                        <p:tgtEl>
                                          <p:spTgt spid="29"/>
                                        </p:tgtEl>
                                        <p:attrNameLst>
                                          <p:attrName>ppt_y</p:attrName>
                                        </p:attrNameLst>
                                      </p:cBhvr>
                                      <p:tavLst>
                                        <p:tav tm="0">
                                          <p:val>
                                            <p:strVal val="#ppt_y"/>
                                          </p:val>
                                        </p:tav>
                                        <p:tav tm="100000">
                                          <p:val>
                                            <p:strVal val="#ppt_y"/>
                                          </p:val>
                                        </p:tav>
                                      </p:tavLst>
                                    </p:anim>
                                  </p:childTnLst>
                                </p:cTn>
                              </p:par>
                              <p:par>
                                <p:cTn id="37" presetID="2" presetClass="entr" presetSubtype="2" decel="100000"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 calcmode="lin" valueType="num">
                                      <p:cBhvr additive="base">
                                        <p:cTn id="39" dur="1000" fill="hold"/>
                                        <p:tgtEl>
                                          <p:spTgt spid="33"/>
                                        </p:tgtEl>
                                        <p:attrNameLst>
                                          <p:attrName>ppt_x</p:attrName>
                                        </p:attrNameLst>
                                      </p:cBhvr>
                                      <p:tavLst>
                                        <p:tav tm="0">
                                          <p:val>
                                            <p:strVal val="1+#ppt_w/2"/>
                                          </p:val>
                                        </p:tav>
                                        <p:tav tm="100000">
                                          <p:val>
                                            <p:strVal val="#ppt_x"/>
                                          </p:val>
                                        </p:tav>
                                      </p:tavLst>
                                    </p:anim>
                                    <p:anim calcmode="lin" valueType="num">
                                      <p:cBhvr additive="base">
                                        <p:cTn id="40" dur="1000" fill="hold"/>
                                        <p:tgtEl>
                                          <p:spTgt spid="33"/>
                                        </p:tgtEl>
                                        <p:attrNameLst>
                                          <p:attrName>ppt_y</p:attrName>
                                        </p:attrNameLst>
                                      </p:cBhvr>
                                      <p:tavLst>
                                        <p:tav tm="0">
                                          <p:val>
                                            <p:strVal val="#ppt_y"/>
                                          </p:val>
                                        </p:tav>
                                        <p:tav tm="100000">
                                          <p:val>
                                            <p:strVal val="#ppt_y"/>
                                          </p:val>
                                        </p:tav>
                                      </p:tavLst>
                                    </p:anim>
                                  </p:childTnLst>
                                </p:cTn>
                              </p:par>
                              <p:par>
                                <p:cTn id="41" presetID="2" presetClass="entr" presetSubtype="2" decel="10000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anim calcmode="lin" valueType="num">
                                      <p:cBhvr additive="base">
                                        <p:cTn id="43" dur="1000" fill="hold"/>
                                        <p:tgtEl>
                                          <p:spTgt spid="34"/>
                                        </p:tgtEl>
                                        <p:attrNameLst>
                                          <p:attrName>ppt_x</p:attrName>
                                        </p:attrNameLst>
                                      </p:cBhvr>
                                      <p:tavLst>
                                        <p:tav tm="0">
                                          <p:val>
                                            <p:strVal val="1+#ppt_w/2"/>
                                          </p:val>
                                        </p:tav>
                                        <p:tav tm="100000">
                                          <p:val>
                                            <p:strVal val="#ppt_x"/>
                                          </p:val>
                                        </p:tav>
                                      </p:tavLst>
                                    </p:anim>
                                    <p:anim calcmode="lin" valueType="num">
                                      <p:cBhvr additive="base">
                                        <p:cTn id="44" dur="1000" fill="hold"/>
                                        <p:tgtEl>
                                          <p:spTgt spid="34"/>
                                        </p:tgtEl>
                                        <p:attrNameLst>
                                          <p:attrName>ppt_y</p:attrName>
                                        </p:attrNameLst>
                                      </p:cBhvr>
                                      <p:tavLst>
                                        <p:tav tm="0">
                                          <p:val>
                                            <p:strVal val="#ppt_y"/>
                                          </p:val>
                                        </p:tav>
                                        <p:tav tm="100000">
                                          <p:val>
                                            <p:strVal val="#ppt_y"/>
                                          </p:val>
                                        </p:tav>
                                      </p:tavLst>
                                    </p:anim>
                                  </p:childTnLst>
                                </p:cTn>
                              </p:par>
                              <p:par>
                                <p:cTn id="45" presetID="2" presetClass="entr" presetSubtype="2" fill="hold" nodeType="withEffect">
                                  <p:stCondLst>
                                    <p:cond delay="25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750" fill="hold"/>
                                        <p:tgtEl>
                                          <p:spTgt spid="15"/>
                                        </p:tgtEl>
                                        <p:attrNameLst>
                                          <p:attrName>ppt_x</p:attrName>
                                        </p:attrNameLst>
                                      </p:cBhvr>
                                      <p:tavLst>
                                        <p:tav tm="0">
                                          <p:val>
                                            <p:strVal val="1+#ppt_w/2"/>
                                          </p:val>
                                        </p:tav>
                                        <p:tav tm="100000">
                                          <p:val>
                                            <p:strVal val="#ppt_x"/>
                                          </p:val>
                                        </p:tav>
                                      </p:tavLst>
                                    </p:anim>
                                    <p:anim calcmode="lin" valueType="num">
                                      <p:cBhvr additive="base">
                                        <p:cTn id="48" dur="750" fill="hold"/>
                                        <p:tgtEl>
                                          <p:spTgt spid="15"/>
                                        </p:tgtEl>
                                        <p:attrNameLst>
                                          <p:attrName>ppt_y</p:attrName>
                                        </p:attrNameLst>
                                      </p:cBhvr>
                                      <p:tavLst>
                                        <p:tav tm="0">
                                          <p:val>
                                            <p:strVal val="#ppt_y"/>
                                          </p:val>
                                        </p:tav>
                                        <p:tav tm="100000">
                                          <p:val>
                                            <p:strVal val="#ppt_y"/>
                                          </p:val>
                                        </p:tav>
                                      </p:tavLst>
                                    </p:anim>
                                  </p:childTnLst>
                                </p:cTn>
                              </p:par>
                              <p:par>
                                <p:cTn id="49" presetID="2" presetClass="entr" presetSubtype="2" fill="hold" nodeType="withEffect">
                                  <p:stCondLst>
                                    <p:cond delay="25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750" fill="hold"/>
                                        <p:tgtEl>
                                          <p:spTgt spid="19"/>
                                        </p:tgtEl>
                                        <p:attrNameLst>
                                          <p:attrName>ppt_x</p:attrName>
                                        </p:attrNameLst>
                                      </p:cBhvr>
                                      <p:tavLst>
                                        <p:tav tm="0">
                                          <p:val>
                                            <p:strVal val="1+#ppt_w/2"/>
                                          </p:val>
                                        </p:tav>
                                        <p:tav tm="100000">
                                          <p:val>
                                            <p:strVal val="#ppt_x"/>
                                          </p:val>
                                        </p:tav>
                                      </p:tavLst>
                                    </p:anim>
                                    <p:anim calcmode="lin" valueType="num">
                                      <p:cBhvr additive="base">
                                        <p:cTn id="52" dur="750" fill="hold"/>
                                        <p:tgtEl>
                                          <p:spTgt spid="19"/>
                                        </p:tgtEl>
                                        <p:attrNameLst>
                                          <p:attrName>ppt_y</p:attrName>
                                        </p:attrNameLst>
                                      </p:cBhvr>
                                      <p:tavLst>
                                        <p:tav tm="0">
                                          <p:val>
                                            <p:strVal val="#ppt_y"/>
                                          </p:val>
                                        </p:tav>
                                        <p:tav tm="100000">
                                          <p:val>
                                            <p:strVal val="#ppt_y"/>
                                          </p:val>
                                        </p:tav>
                                      </p:tavLst>
                                    </p:anim>
                                  </p:childTnLst>
                                </p:cTn>
                              </p:par>
                              <p:par>
                                <p:cTn id="53" presetID="2" presetClass="entr" presetSubtype="2" fill="hold" nodeType="withEffect">
                                  <p:stCondLst>
                                    <p:cond delay="250"/>
                                  </p:stCondLst>
                                  <p:childTnLst>
                                    <p:set>
                                      <p:cBhvr>
                                        <p:cTn id="54" dur="1" fill="hold">
                                          <p:stCondLst>
                                            <p:cond delay="0"/>
                                          </p:stCondLst>
                                        </p:cTn>
                                        <p:tgtEl>
                                          <p:spTgt spid="24"/>
                                        </p:tgtEl>
                                        <p:attrNameLst>
                                          <p:attrName>style.visibility</p:attrName>
                                        </p:attrNameLst>
                                      </p:cBhvr>
                                      <p:to>
                                        <p:strVal val="visible"/>
                                      </p:to>
                                    </p:set>
                                    <p:anim calcmode="lin" valueType="num">
                                      <p:cBhvr additive="base">
                                        <p:cTn id="55" dur="750" fill="hold"/>
                                        <p:tgtEl>
                                          <p:spTgt spid="24"/>
                                        </p:tgtEl>
                                        <p:attrNameLst>
                                          <p:attrName>ppt_x</p:attrName>
                                        </p:attrNameLst>
                                      </p:cBhvr>
                                      <p:tavLst>
                                        <p:tav tm="0">
                                          <p:val>
                                            <p:strVal val="1+#ppt_w/2"/>
                                          </p:val>
                                        </p:tav>
                                        <p:tav tm="100000">
                                          <p:val>
                                            <p:strVal val="#ppt_x"/>
                                          </p:val>
                                        </p:tav>
                                      </p:tavLst>
                                    </p:anim>
                                    <p:anim calcmode="lin" valueType="num">
                                      <p:cBhvr additive="base">
                                        <p:cTn id="56" dur="750" fill="hold"/>
                                        <p:tgtEl>
                                          <p:spTgt spid="24"/>
                                        </p:tgtEl>
                                        <p:attrNameLst>
                                          <p:attrName>ppt_y</p:attrName>
                                        </p:attrNameLst>
                                      </p:cBhvr>
                                      <p:tavLst>
                                        <p:tav tm="0">
                                          <p:val>
                                            <p:strVal val="#ppt_y"/>
                                          </p:val>
                                        </p:tav>
                                        <p:tav tm="100000">
                                          <p:val>
                                            <p:strVal val="#ppt_y"/>
                                          </p:val>
                                        </p:tav>
                                      </p:tavLst>
                                    </p:anim>
                                  </p:childTnLst>
                                </p:cTn>
                              </p:par>
                              <p:par>
                                <p:cTn id="57" presetID="2" presetClass="entr" presetSubtype="2" fill="hold" nodeType="withEffect">
                                  <p:stCondLst>
                                    <p:cond delay="250"/>
                                  </p:stCondLst>
                                  <p:childTnLst>
                                    <p:set>
                                      <p:cBhvr>
                                        <p:cTn id="58" dur="1" fill="hold">
                                          <p:stCondLst>
                                            <p:cond delay="0"/>
                                          </p:stCondLst>
                                        </p:cTn>
                                        <p:tgtEl>
                                          <p:spTgt spid="28"/>
                                        </p:tgtEl>
                                        <p:attrNameLst>
                                          <p:attrName>style.visibility</p:attrName>
                                        </p:attrNameLst>
                                      </p:cBhvr>
                                      <p:to>
                                        <p:strVal val="visible"/>
                                      </p:to>
                                    </p:set>
                                    <p:anim calcmode="lin" valueType="num">
                                      <p:cBhvr additive="base">
                                        <p:cTn id="59" dur="750" fill="hold"/>
                                        <p:tgtEl>
                                          <p:spTgt spid="28"/>
                                        </p:tgtEl>
                                        <p:attrNameLst>
                                          <p:attrName>ppt_x</p:attrName>
                                        </p:attrNameLst>
                                      </p:cBhvr>
                                      <p:tavLst>
                                        <p:tav tm="0">
                                          <p:val>
                                            <p:strVal val="1+#ppt_w/2"/>
                                          </p:val>
                                        </p:tav>
                                        <p:tav tm="100000">
                                          <p:val>
                                            <p:strVal val="#ppt_x"/>
                                          </p:val>
                                        </p:tav>
                                      </p:tavLst>
                                    </p:anim>
                                    <p:anim calcmode="lin" valueType="num">
                                      <p:cBhvr additive="base">
                                        <p:cTn id="60" dur="75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3" grpId="0"/>
      <p:bldP spid="34" grpId="0"/>
      <p:bldP spid="4" grpId="0" animBg="1"/>
      <p:bldP spid="12" grpId="0"/>
      <p:bldP spid="13" grpId="0"/>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2" name="组合 1">
            <a:extLst>
              <a:ext uri="{FF2B5EF4-FFF2-40B4-BE49-F238E27FC236}">
                <a16:creationId xmlns:a16="http://schemas.microsoft.com/office/drawing/2014/main" id="{CF7C9F45-6181-48E1-B7D2-652836C27151}"/>
              </a:ext>
            </a:extLst>
          </p:cNvPr>
          <p:cNvGrpSpPr/>
          <p:nvPr/>
        </p:nvGrpSpPr>
        <p:grpSpPr>
          <a:xfrm>
            <a:off x="2028187" y="3429000"/>
            <a:ext cx="1533120" cy="1857263"/>
            <a:chOff x="1857857" y="2610909"/>
            <a:chExt cx="1533120" cy="1857263"/>
          </a:xfrm>
        </p:grpSpPr>
        <p:sp>
          <p:nvSpPr>
            <p:cNvPr id="6" name="文本框 5">
              <a:extLst>
                <a:ext uri="{FF2B5EF4-FFF2-40B4-BE49-F238E27FC236}">
                  <a16:creationId xmlns:a16="http://schemas.microsoft.com/office/drawing/2014/main" id="{8840013E-4C91-4960-AB0B-BD4E4A861489}"/>
                </a:ext>
              </a:extLst>
            </p:cNvPr>
            <p:cNvSpPr txBox="1"/>
            <p:nvPr/>
          </p:nvSpPr>
          <p:spPr>
            <a:xfrm>
              <a:off x="1870005" y="3373000"/>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7" name="直接连接符 6">
              <a:extLst>
                <a:ext uri="{FF2B5EF4-FFF2-40B4-BE49-F238E27FC236}">
                  <a16:creationId xmlns:a16="http://schemas.microsoft.com/office/drawing/2014/main" id="{B1F98CFF-DBB3-4B5E-8E8A-ED029F9C4C1B}"/>
                </a:ext>
              </a:extLst>
            </p:cNvPr>
            <p:cNvCxnSpPr/>
            <p:nvPr/>
          </p:nvCxnSpPr>
          <p:spPr>
            <a:xfrm>
              <a:off x="2483665" y="3265049"/>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D2F8609E-4F1F-479D-BB9C-D9696D57620E}"/>
                </a:ext>
              </a:extLst>
            </p:cNvPr>
            <p:cNvSpPr txBox="1"/>
            <p:nvPr/>
          </p:nvSpPr>
          <p:spPr>
            <a:xfrm>
              <a:off x="1857857" y="2610909"/>
              <a:ext cx="1520973" cy="400110"/>
            </a:xfrm>
            <a:prstGeom prst="rect">
              <a:avLst/>
            </a:prstGeom>
            <a:noFill/>
          </p:spPr>
          <p:txBody>
            <a:bodyPr wrap="square" rtlCol="0">
              <a:spAutoFit/>
            </a:bodyPr>
            <a:lstStyle/>
            <a:p>
              <a:pPr algn="ct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grpSp>
      <p:grpSp>
        <p:nvGrpSpPr>
          <p:cNvPr id="3" name="组合 2">
            <a:extLst>
              <a:ext uri="{FF2B5EF4-FFF2-40B4-BE49-F238E27FC236}">
                <a16:creationId xmlns:a16="http://schemas.microsoft.com/office/drawing/2014/main" id="{022165BC-BB7B-4504-A4AF-5CD169DBA70A}"/>
              </a:ext>
            </a:extLst>
          </p:cNvPr>
          <p:cNvGrpSpPr/>
          <p:nvPr/>
        </p:nvGrpSpPr>
        <p:grpSpPr>
          <a:xfrm>
            <a:off x="4184178" y="3429000"/>
            <a:ext cx="1533120" cy="1857263"/>
            <a:chOff x="4013848" y="2610909"/>
            <a:chExt cx="1533120" cy="1857263"/>
          </a:xfrm>
        </p:grpSpPr>
        <p:sp>
          <p:nvSpPr>
            <p:cNvPr id="8" name="文本框 7">
              <a:extLst>
                <a:ext uri="{FF2B5EF4-FFF2-40B4-BE49-F238E27FC236}">
                  <a16:creationId xmlns:a16="http://schemas.microsoft.com/office/drawing/2014/main" id="{2D46D2B6-4E4C-4DC2-A4FB-5FB04B350630}"/>
                </a:ext>
              </a:extLst>
            </p:cNvPr>
            <p:cNvSpPr txBox="1"/>
            <p:nvPr/>
          </p:nvSpPr>
          <p:spPr>
            <a:xfrm>
              <a:off x="4025996" y="3373000"/>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9" name="直接连接符 8">
              <a:extLst>
                <a:ext uri="{FF2B5EF4-FFF2-40B4-BE49-F238E27FC236}">
                  <a16:creationId xmlns:a16="http://schemas.microsoft.com/office/drawing/2014/main" id="{ACE2DE41-8BEE-4D1B-BC49-2FC417365A3F}"/>
                </a:ext>
              </a:extLst>
            </p:cNvPr>
            <p:cNvCxnSpPr/>
            <p:nvPr/>
          </p:nvCxnSpPr>
          <p:spPr>
            <a:xfrm>
              <a:off x="4639656" y="3265049"/>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D71A119E-4285-42C9-8181-4EDDC02C156F}"/>
                </a:ext>
              </a:extLst>
            </p:cNvPr>
            <p:cNvSpPr txBox="1"/>
            <p:nvPr/>
          </p:nvSpPr>
          <p:spPr>
            <a:xfrm>
              <a:off x="4013848" y="2610909"/>
              <a:ext cx="1520973" cy="400110"/>
            </a:xfrm>
            <a:prstGeom prst="rect">
              <a:avLst/>
            </a:prstGeom>
            <a:noFill/>
          </p:spPr>
          <p:txBody>
            <a:bodyPr wrap="square" rtlCol="0">
              <a:spAutoFit/>
            </a:bodyPr>
            <a:lstStyle/>
            <a:p>
              <a:pPr algn="ct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grpSp>
      <p:grpSp>
        <p:nvGrpSpPr>
          <p:cNvPr id="19" name="组合 18">
            <a:extLst>
              <a:ext uri="{FF2B5EF4-FFF2-40B4-BE49-F238E27FC236}">
                <a16:creationId xmlns:a16="http://schemas.microsoft.com/office/drawing/2014/main" id="{ECDDB553-3D3F-48E0-94CA-4ED65C16468C}"/>
              </a:ext>
            </a:extLst>
          </p:cNvPr>
          <p:cNvGrpSpPr/>
          <p:nvPr/>
        </p:nvGrpSpPr>
        <p:grpSpPr>
          <a:xfrm>
            <a:off x="6352317" y="3429000"/>
            <a:ext cx="1533120" cy="1857263"/>
            <a:chOff x="4013848" y="2610909"/>
            <a:chExt cx="1533120" cy="1857263"/>
          </a:xfrm>
        </p:grpSpPr>
        <p:sp>
          <p:nvSpPr>
            <p:cNvPr id="20" name="文本框 19">
              <a:extLst>
                <a:ext uri="{FF2B5EF4-FFF2-40B4-BE49-F238E27FC236}">
                  <a16:creationId xmlns:a16="http://schemas.microsoft.com/office/drawing/2014/main" id="{4A2EF171-1979-4C82-A74F-4A06CEC948B9}"/>
                </a:ext>
              </a:extLst>
            </p:cNvPr>
            <p:cNvSpPr txBox="1"/>
            <p:nvPr/>
          </p:nvSpPr>
          <p:spPr>
            <a:xfrm>
              <a:off x="4025996" y="3373000"/>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21" name="直接连接符 20">
              <a:extLst>
                <a:ext uri="{FF2B5EF4-FFF2-40B4-BE49-F238E27FC236}">
                  <a16:creationId xmlns:a16="http://schemas.microsoft.com/office/drawing/2014/main" id="{887030F0-D757-4DCD-AE7F-846F5AFCC857}"/>
                </a:ext>
              </a:extLst>
            </p:cNvPr>
            <p:cNvCxnSpPr/>
            <p:nvPr/>
          </p:nvCxnSpPr>
          <p:spPr>
            <a:xfrm>
              <a:off x="4639656" y="3265049"/>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5FAD44ED-EC45-48BF-BFE8-0DA713CB8FF9}"/>
                </a:ext>
              </a:extLst>
            </p:cNvPr>
            <p:cNvSpPr txBox="1"/>
            <p:nvPr/>
          </p:nvSpPr>
          <p:spPr>
            <a:xfrm>
              <a:off x="4013848" y="2610909"/>
              <a:ext cx="1520973" cy="400110"/>
            </a:xfrm>
            <a:prstGeom prst="rect">
              <a:avLst/>
            </a:prstGeom>
            <a:noFill/>
          </p:spPr>
          <p:txBody>
            <a:bodyPr wrap="square" rtlCol="0">
              <a:spAutoFit/>
            </a:bodyPr>
            <a:lstStyle/>
            <a:p>
              <a:pPr algn="ct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grpSp>
      <p:grpSp>
        <p:nvGrpSpPr>
          <p:cNvPr id="23" name="组合 22">
            <a:extLst>
              <a:ext uri="{FF2B5EF4-FFF2-40B4-BE49-F238E27FC236}">
                <a16:creationId xmlns:a16="http://schemas.microsoft.com/office/drawing/2014/main" id="{E71C470B-EA04-4701-BA07-7403AD6BC226}"/>
              </a:ext>
            </a:extLst>
          </p:cNvPr>
          <p:cNvGrpSpPr/>
          <p:nvPr/>
        </p:nvGrpSpPr>
        <p:grpSpPr>
          <a:xfrm>
            <a:off x="8520456" y="3429000"/>
            <a:ext cx="1533120" cy="1857263"/>
            <a:chOff x="4013848" y="2610909"/>
            <a:chExt cx="1533120" cy="1857263"/>
          </a:xfrm>
        </p:grpSpPr>
        <p:sp>
          <p:nvSpPr>
            <p:cNvPr id="24" name="文本框 23">
              <a:extLst>
                <a:ext uri="{FF2B5EF4-FFF2-40B4-BE49-F238E27FC236}">
                  <a16:creationId xmlns:a16="http://schemas.microsoft.com/office/drawing/2014/main" id="{A852B3ED-95BD-473E-A5C7-FBCD3D30C426}"/>
                </a:ext>
              </a:extLst>
            </p:cNvPr>
            <p:cNvSpPr txBox="1"/>
            <p:nvPr/>
          </p:nvSpPr>
          <p:spPr>
            <a:xfrm>
              <a:off x="4025996" y="3373000"/>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25" name="直接连接符 24">
              <a:extLst>
                <a:ext uri="{FF2B5EF4-FFF2-40B4-BE49-F238E27FC236}">
                  <a16:creationId xmlns:a16="http://schemas.microsoft.com/office/drawing/2014/main" id="{37D40D74-8EF0-49C4-8EBA-94AA06EF0FED}"/>
                </a:ext>
              </a:extLst>
            </p:cNvPr>
            <p:cNvCxnSpPr/>
            <p:nvPr/>
          </p:nvCxnSpPr>
          <p:spPr>
            <a:xfrm>
              <a:off x="4639656" y="3265049"/>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5F916F3D-8D51-41A6-8F97-1635620A0C2F}"/>
                </a:ext>
              </a:extLst>
            </p:cNvPr>
            <p:cNvSpPr txBox="1"/>
            <p:nvPr/>
          </p:nvSpPr>
          <p:spPr>
            <a:xfrm>
              <a:off x="4013848" y="2610909"/>
              <a:ext cx="1520973" cy="400110"/>
            </a:xfrm>
            <a:prstGeom prst="rect">
              <a:avLst/>
            </a:prstGeom>
            <a:noFill/>
          </p:spPr>
          <p:txBody>
            <a:bodyPr wrap="square" rtlCol="0">
              <a:spAutoFit/>
            </a:bodyPr>
            <a:lstStyle/>
            <a:p>
              <a:pPr algn="ct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grpSp>
      <p:sp>
        <p:nvSpPr>
          <p:cNvPr id="27" name="文本框 26">
            <a:extLst>
              <a:ext uri="{FF2B5EF4-FFF2-40B4-BE49-F238E27FC236}">
                <a16:creationId xmlns:a16="http://schemas.microsoft.com/office/drawing/2014/main" id="{DB040B66-3F83-4005-A1EB-384374D16C3C}"/>
              </a:ext>
            </a:extLst>
          </p:cNvPr>
          <p:cNvSpPr txBox="1"/>
          <p:nvPr/>
        </p:nvSpPr>
        <p:spPr>
          <a:xfrm>
            <a:off x="2512019" y="2319993"/>
            <a:ext cx="7167961" cy="571951"/>
          </a:xfrm>
          <a:prstGeom prst="rect">
            <a:avLst/>
          </a:prstGeom>
          <a:noFill/>
        </p:spPr>
        <p:txBody>
          <a:bodyPr wrap="square" rtlCol="0">
            <a:spAutoFit/>
          </a:bodyPr>
          <a:lstStyle/>
          <a:p>
            <a:pPr algn="ctr">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t>
            </a:r>
          </a:p>
          <a:p>
            <a:pPr algn="ctr">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and change your color, Please enter the font and title you think is appropriate in the box</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Tree>
    <p:extLst>
      <p:ext uri="{BB962C8B-B14F-4D97-AF65-F5344CB8AC3E}">
        <p14:creationId xmlns:p14="http://schemas.microsoft.com/office/powerpoint/2010/main" val="1013049128"/>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ppt_x"/>
                                          </p:val>
                                        </p:tav>
                                        <p:tav tm="100000">
                                          <p:val>
                                            <p:strVal val="#ppt_x"/>
                                          </p:val>
                                        </p:tav>
                                      </p:tavLst>
                                    </p:anim>
                                    <p:anim calcmode="lin" valueType="num">
                                      <p:cBhvr additive="base">
                                        <p:cTn id="8" dur="500" fill="hold"/>
                                        <p:tgtEl>
                                          <p:spTgt spid="27"/>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0-#ppt_w/2"/>
                                          </p:val>
                                        </p:tav>
                                        <p:tav tm="100000">
                                          <p:val>
                                            <p:strVal val="#ppt_x"/>
                                          </p:val>
                                        </p:tav>
                                      </p:tavLst>
                                    </p:anim>
                                    <p:anim calcmode="lin" valueType="num">
                                      <p:cBhvr additive="base">
                                        <p:cTn id="12" dur="1000" fill="hold"/>
                                        <p:tgtEl>
                                          <p:spTgt spid="2"/>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1000" fill="hold"/>
                                        <p:tgtEl>
                                          <p:spTgt spid="3"/>
                                        </p:tgtEl>
                                        <p:attrNameLst>
                                          <p:attrName>ppt_x</p:attrName>
                                        </p:attrNameLst>
                                      </p:cBhvr>
                                      <p:tavLst>
                                        <p:tav tm="0">
                                          <p:val>
                                            <p:strVal val="0-#ppt_w/2"/>
                                          </p:val>
                                        </p:tav>
                                        <p:tav tm="100000">
                                          <p:val>
                                            <p:strVal val="#ppt_x"/>
                                          </p:val>
                                        </p:tav>
                                      </p:tavLst>
                                    </p:anim>
                                    <p:anim calcmode="lin" valueType="num">
                                      <p:cBhvr additive="base">
                                        <p:cTn id="16" dur="10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000" fill="hold"/>
                                        <p:tgtEl>
                                          <p:spTgt spid="19"/>
                                        </p:tgtEl>
                                        <p:attrNameLst>
                                          <p:attrName>ppt_x</p:attrName>
                                        </p:attrNameLst>
                                      </p:cBhvr>
                                      <p:tavLst>
                                        <p:tav tm="0">
                                          <p:val>
                                            <p:strVal val="0-#ppt_w/2"/>
                                          </p:val>
                                        </p:tav>
                                        <p:tav tm="100000">
                                          <p:val>
                                            <p:strVal val="#ppt_x"/>
                                          </p:val>
                                        </p:tav>
                                      </p:tavLst>
                                    </p:anim>
                                    <p:anim calcmode="lin" valueType="num">
                                      <p:cBhvr additive="base">
                                        <p:cTn id="20" dur="1000" fill="hold"/>
                                        <p:tgtEl>
                                          <p:spTgt spid="1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1000" fill="hold"/>
                                        <p:tgtEl>
                                          <p:spTgt spid="23"/>
                                        </p:tgtEl>
                                        <p:attrNameLst>
                                          <p:attrName>ppt_x</p:attrName>
                                        </p:attrNameLst>
                                      </p:cBhvr>
                                      <p:tavLst>
                                        <p:tav tm="0">
                                          <p:val>
                                            <p:strVal val="0-#ppt_w/2"/>
                                          </p:val>
                                        </p:tav>
                                        <p:tav tm="100000">
                                          <p:val>
                                            <p:strVal val="#ppt_x"/>
                                          </p:val>
                                        </p:tav>
                                      </p:tavLst>
                                    </p:anim>
                                    <p:anim calcmode="lin" valueType="num">
                                      <p:cBhvr additive="base">
                                        <p:cTn id="24" dur="10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sp>
        <p:nvSpPr>
          <p:cNvPr id="6" name="圆角矩形 7">
            <a:extLst>
              <a:ext uri="{FF2B5EF4-FFF2-40B4-BE49-F238E27FC236}">
                <a16:creationId xmlns:a16="http://schemas.microsoft.com/office/drawing/2014/main" id="{4017CE99-FA95-47AA-90AD-C86B6520CE64}"/>
              </a:ext>
            </a:extLst>
          </p:cNvPr>
          <p:cNvSpPr/>
          <p:nvPr/>
        </p:nvSpPr>
        <p:spPr>
          <a:xfrm>
            <a:off x="913359" y="3873461"/>
            <a:ext cx="1873001" cy="146964"/>
          </a:xfrm>
          <a:prstGeom prst="roundRect">
            <a:avLst>
              <a:gd name="adj" fmla="val 50000"/>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7" name="圆角矩形 8">
            <a:extLst>
              <a:ext uri="{FF2B5EF4-FFF2-40B4-BE49-F238E27FC236}">
                <a16:creationId xmlns:a16="http://schemas.microsoft.com/office/drawing/2014/main" id="{C48A0FEB-98F0-4BD5-BC84-3B5609DCDB68}"/>
              </a:ext>
            </a:extLst>
          </p:cNvPr>
          <p:cNvSpPr/>
          <p:nvPr/>
        </p:nvSpPr>
        <p:spPr>
          <a:xfrm>
            <a:off x="2944200" y="3873461"/>
            <a:ext cx="1873001" cy="146964"/>
          </a:xfrm>
          <a:prstGeom prst="roundRect">
            <a:avLst>
              <a:gd name="adj" fmla="val 50000"/>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8" name="圆角矩形 9">
            <a:extLst>
              <a:ext uri="{FF2B5EF4-FFF2-40B4-BE49-F238E27FC236}">
                <a16:creationId xmlns:a16="http://schemas.microsoft.com/office/drawing/2014/main" id="{60C47884-2DED-470A-AFD7-1734E6D0BA18}"/>
              </a:ext>
            </a:extLst>
          </p:cNvPr>
          <p:cNvSpPr/>
          <p:nvPr/>
        </p:nvSpPr>
        <p:spPr>
          <a:xfrm>
            <a:off x="4975043" y="3873461"/>
            <a:ext cx="1873001" cy="146964"/>
          </a:xfrm>
          <a:prstGeom prst="roundRect">
            <a:avLst>
              <a:gd name="adj" fmla="val 50000"/>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9" name="圆角矩形 10">
            <a:extLst>
              <a:ext uri="{FF2B5EF4-FFF2-40B4-BE49-F238E27FC236}">
                <a16:creationId xmlns:a16="http://schemas.microsoft.com/office/drawing/2014/main" id="{A3D784CE-1B5E-44F8-B5EB-45C3FD13157C}"/>
              </a:ext>
            </a:extLst>
          </p:cNvPr>
          <p:cNvSpPr/>
          <p:nvPr/>
        </p:nvSpPr>
        <p:spPr>
          <a:xfrm>
            <a:off x="7005884" y="3873461"/>
            <a:ext cx="1873001" cy="146964"/>
          </a:xfrm>
          <a:prstGeom prst="roundRect">
            <a:avLst>
              <a:gd name="adj" fmla="val 50000"/>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11" name="圆角矩形 11">
            <a:extLst>
              <a:ext uri="{FF2B5EF4-FFF2-40B4-BE49-F238E27FC236}">
                <a16:creationId xmlns:a16="http://schemas.microsoft.com/office/drawing/2014/main" id="{7A1BE4BF-761A-49B3-9006-5009CB369E45}"/>
              </a:ext>
            </a:extLst>
          </p:cNvPr>
          <p:cNvSpPr/>
          <p:nvPr/>
        </p:nvSpPr>
        <p:spPr>
          <a:xfrm>
            <a:off x="9036727" y="3873461"/>
            <a:ext cx="1873001" cy="146964"/>
          </a:xfrm>
          <a:prstGeom prst="roundRect">
            <a:avLst>
              <a:gd name="adj" fmla="val 50000"/>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12" name="等腰三角形 11">
            <a:extLst>
              <a:ext uri="{FF2B5EF4-FFF2-40B4-BE49-F238E27FC236}">
                <a16:creationId xmlns:a16="http://schemas.microsoft.com/office/drawing/2014/main" id="{347DBA23-1E2F-4FA0-84FF-430DB8529820}"/>
              </a:ext>
            </a:extLst>
          </p:cNvPr>
          <p:cNvSpPr/>
          <p:nvPr/>
        </p:nvSpPr>
        <p:spPr>
          <a:xfrm>
            <a:off x="9787547" y="3639541"/>
            <a:ext cx="371360" cy="133310"/>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14" name="任意多边形 15">
            <a:extLst>
              <a:ext uri="{FF2B5EF4-FFF2-40B4-BE49-F238E27FC236}">
                <a16:creationId xmlns:a16="http://schemas.microsoft.com/office/drawing/2014/main" id="{B8D2C125-E5E7-46A5-B603-8D237C8FF719}"/>
              </a:ext>
            </a:extLst>
          </p:cNvPr>
          <p:cNvSpPr/>
          <p:nvPr/>
        </p:nvSpPr>
        <p:spPr>
          <a:xfrm>
            <a:off x="3695021" y="4121033"/>
            <a:ext cx="371360" cy="133310"/>
          </a:xfrm>
          <a:custGeom>
            <a:avLst/>
            <a:gdLst>
              <a:gd name="connsiteX0" fmla="*/ 0 w 371475"/>
              <a:gd name="connsiteY0" fmla="*/ 0 h 133350"/>
              <a:gd name="connsiteX1" fmla="*/ 371475 w 371475"/>
              <a:gd name="connsiteY1" fmla="*/ 0 h 133350"/>
              <a:gd name="connsiteX2" fmla="*/ 185737 w 371475"/>
              <a:gd name="connsiteY2" fmla="*/ 133350 h 133350"/>
            </a:gdLst>
            <a:ahLst/>
            <a:cxnLst>
              <a:cxn ang="0">
                <a:pos x="connsiteX0" y="connsiteY0"/>
              </a:cxn>
              <a:cxn ang="0">
                <a:pos x="connsiteX1" y="connsiteY1"/>
              </a:cxn>
              <a:cxn ang="0">
                <a:pos x="connsiteX2" y="connsiteY2"/>
              </a:cxn>
            </a:cxnLst>
            <a:rect l="l" t="t" r="r" b="b"/>
            <a:pathLst>
              <a:path w="371475" h="133350">
                <a:moveTo>
                  <a:pt x="0" y="0"/>
                </a:moveTo>
                <a:lnTo>
                  <a:pt x="371475" y="0"/>
                </a:lnTo>
                <a:lnTo>
                  <a:pt x="185737" y="13335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15" name="任意多边形 16">
            <a:extLst>
              <a:ext uri="{FF2B5EF4-FFF2-40B4-BE49-F238E27FC236}">
                <a16:creationId xmlns:a16="http://schemas.microsoft.com/office/drawing/2014/main" id="{72A770B9-3B38-47A3-8714-3D0BCB5B16EE}"/>
              </a:ext>
            </a:extLst>
          </p:cNvPr>
          <p:cNvSpPr/>
          <p:nvPr/>
        </p:nvSpPr>
        <p:spPr>
          <a:xfrm>
            <a:off x="7756703" y="4121033"/>
            <a:ext cx="371360" cy="133310"/>
          </a:xfrm>
          <a:custGeom>
            <a:avLst/>
            <a:gdLst>
              <a:gd name="connsiteX0" fmla="*/ 0 w 371475"/>
              <a:gd name="connsiteY0" fmla="*/ 0 h 133350"/>
              <a:gd name="connsiteX1" fmla="*/ 371475 w 371475"/>
              <a:gd name="connsiteY1" fmla="*/ 0 h 133350"/>
              <a:gd name="connsiteX2" fmla="*/ 185737 w 371475"/>
              <a:gd name="connsiteY2" fmla="*/ 133350 h 133350"/>
            </a:gdLst>
            <a:ahLst/>
            <a:cxnLst>
              <a:cxn ang="0">
                <a:pos x="connsiteX0" y="connsiteY0"/>
              </a:cxn>
              <a:cxn ang="0">
                <a:pos x="connsiteX1" y="connsiteY1"/>
              </a:cxn>
              <a:cxn ang="0">
                <a:pos x="connsiteX2" y="connsiteY2"/>
              </a:cxn>
            </a:cxnLst>
            <a:rect l="l" t="t" r="r" b="b"/>
            <a:pathLst>
              <a:path w="371475" h="133350">
                <a:moveTo>
                  <a:pt x="0" y="0"/>
                </a:moveTo>
                <a:lnTo>
                  <a:pt x="371475" y="0"/>
                </a:lnTo>
                <a:lnTo>
                  <a:pt x="185737" y="13335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16" name="等腰三角形 15">
            <a:extLst>
              <a:ext uri="{FF2B5EF4-FFF2-40B4-BE49-F238E27FC236}">
                <a16:creationId xmlns:a16="http://schemas.microsoft.com/office/drawing/2014/main" id="{7544C1A9-A580-4C02-9384-D32AD272EDF2}"/>
              </a:ext>
            </a:extLst>
          </p:cNvPr>
          <p:cNvSpPr/>
          <p:nvPr/>
        </p:nvSpPr>
        <p:spPr>
          <a:xfrm>
            <a:off x="5725863" y="3639541"/>
            <a:ext cx="371360" cy="133310"/>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18" name="等腰三角形 17">
            <a:extLst>
              <a:ext uri="{FF2B5EF4-FFF2-40B4-BE49-F238E27FC236}">
                <a16:creationId xmlns:a16="http://schemas.microsoft.com/office/drawing/2014/main" id="{5656C93D-DE46-4DDE-A4EE-733CAD173286}"/>
              </a:ext>
            </a:extLst>
          </p:cNvPr>
          <p:cNvSpPr/>
          <p:nvPr/>
        </p:nvSpPr>
        <p:spPr>
          <a:xfrm>
            <a:off x="1664179" y="3639541"/>
            <a:ext cx="371360" cy="133310"/>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tx1"/>
              </a:solidFill>
              <a:latin typeface="字魂105号-简雅黑" panose="00000500000000000000" pitchFamily="2" charset="-122"/>
              <a:ea typeface="字魂105号-简雅黑" panose="00000500000000000000" pitchFamily="2" charset="-122"/>
            </a:endParaRPr>
          </a:p>
        </p:txBody>
      </p:sp>
      <p:sp>
        <p:nvSpPr>
          <p:cNvPr id="29" name="文本框 28">
            <a:extLst>
              <a:ext uri="{FF2B5EF4-FFF2-40B4-BE49-F238E27FC236}">
                <a16:creationId xmlns:a16="http://schemas.microsoft.com/office/drawing/2014/main" id="{B78F9867-2687-4066-9F26-BE68665CC859}"/>
              </a:ext>
            </a:extLst>
          </p:cNvPr>
          <p:cNvSpPr txBox="1"/>
          <p:nvPr/>
        </p:nvSpPr>
        <p:spPr>
          <a:xfrm>
            <a:off x="792498" y="2698088"/>
            <a:ext cx="2768849" cy="684803"/>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0" name="文本框 29">
            <a:extLst>
              <a:ext uri="{FF2B5EF4-FFF2-40B4-BE49-F238E27FC236}">
                <a16:creationId xmlns:a16="http://schemas.microsoft.com/office/drawing/2014/main" id="{43CF61BA-D668-4C45-844E-9005201545CC}"/>
              </a:ext>
            </a:extLst>
          </p:cNvPr>
          <p:cNvSpPr txBox="1"/>
          <p:nvPr/>
        </p:nvSpPr>
        <p:spPr>
          <a:xfrm>
            <a:off x="768205" y="2354646"/>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31" name="文本框 30">
            <a:extLst>
              <a:ext uri="{FF2B5EF4-FFF2-40B4-BE49-F238E27FC236}">
                <a16:creationId xmlns:a16="http://schemas.microsoft.com/office/drawing/2014/main" id="{D0205EA9-93D0-4243-B537-C4F03BB9C142}"/>
              </a:ext>
            </a:extLst>
          </p:cNvPr>
          <p:cNvSpPr txBox="1"/>
          <p:nvPr/>
        </p:nvSpPr>
        <p:spPr>
          <a:xfrm>
            <a:off x="2968493" y="4903281"/>
            <a:ext cx="2768849" cy="684803"/>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2" name="文本框 31">
            <a:extLst>
              <a:ext uri="{FF2B5EF4-FFF2-40B4-BE49-F238E27FC236}">
                <a16:creationId xmlns:a16="http://schemas.microsoft.com/office/drawing/2014/main" id="{31B75D3F-D04B-4C98-BD56-0D55C1584CF7}"/>
              </a:ext>
            </a:extLst>
          </p:cNvPr>
          <p:cNvSpPr txBox="1"/>
          <p:nvPr/>
        </p:nvSpPr>
        <p:spPr>
          <a:xfrm>
            <a:off x="2944200" y="4559839"/>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33" name="文本框 32">
            <a:extLst>
              <a:ext uri="{FF2B5EF4-FFF2-40B4-BE49-F238E27FC236}">
                <a16:creationId xmlns:a16="http://schemas.microsoft.com/office/drawing/2014/main" id="{D4C5B906-E12D-4566-8D89-3C4554BE2BB8}"/>
              </a:ext>
            </a:extLst>
          </p:cNvPr>
          <p:cNvSpPr txBox="1"/>
          <p:nvPr/>
        </p:nvSpPr>
        <p:spPr>
          <a:xfrm>
            <a:off x="4986648" y="2698088"/>
            <a:ext cx="2768849" cy="684803"/>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4" name="文本框 33">
            <a:extLst>
              <a:ext uri="{FF2B5EF4-FFF2-40B4-BE49-F238E27FC236}">
                <a16:creationId xmlns:a16="http://schemas.microsoft.com/office/drawing/2014/main" id="{2722A3E4-12ED-4F65-9CE3-E278824FD550}"/>
              </a:ext>
            </a:extLst>
          </p:cNvPr>
          <p:cNvSpPr txBox="1"/>
          <p:nvPr/>
        </p:nvSpPr>
        <p:spPr>
          <a:xfrm>
            <a:off x="4962355" y="2354646"/>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35" name="文本框 34">
            <a:extLst>
              <a:ext uri="{FF2B5EF4-FFF2-40B4-BE49-F238E27FC236}">
                <a16:creationId xmlns:a16="http://schemas.microsoft.com/office/drawing/2014/main" id="{7088DC2C-0768-4FE5-AD0D-79EB182AB1EE}"/>
              </a:ext>
            </a:extLst>
          </p:cNvPr>
          <p:cNvSpPr txBox="1"/>
          <p:nvPr/>
        </p:nvSpPr>
        <p:spPr>
          <a:xfrm>
            <a:off x="7162643" y="4903281"/>
            <a:ext cx="2768849" cy="684803"/>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6" name="文本框 35">
            <a:extLst>
              <a:ext uri="{FF2B5EF4-FFF2-40B4-BE49-F238E27FC236}">
                <a16:creationId xmlns:a16="http://schemas.microsoft.com/office/drawing/2014/main" id="{EE912AAE-6488-4B5D-8B1D-B7CCFC5C8293}"/>
              </a:ext>
            </a:extLst>
          </p:cNvPr>
          <p:cNvSpPr txBox="1"/>
          <p:nvPr/>
        </p:nvSpPr>
        <p:spPr>
          <a:xfrm>
            <a:off x="7138350" y="4559839"/>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37" name="文本框 36">
            <a:extLst>
              <a:ext uri="{FF2B5EF4-FFF2-40B4-BE49-F238E27FC236}">
                <a16:creationId xmlns:a16="http://schemas.microsoft.com/office/drawing/2014/main" id="{0C48A990-D563-462A-9045-286954E7FC78}"/>
              </a:ext>
            </a:extLst>
          </p:cNvPr>
          <p:cNvSpPr txBox="1"/>
          <p:nvPr/>
        </p:nvSpPr>
        <p:spPr>
          <a:xfrm>
            <a:off x="9061020" y="2598028"/>
            <a:ext cx="2768849" cy="684803"/>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8" name="文本框 37">
            <a:extLst>
              <a:ext uri="{FF2B5EF4-FFF2-40B4-BE49-F238E27FC236}">
                <a16:creationId xmlns:a16="http://schemas.microsoft.com/office/drawing/2014/main" id="{77A3BBA6-8112-4737-B25A-2892F3E9353A}"/>
              </a:ext>
            </a:extLst>
          </p:cNvPr>
          <p:cNvSpPr txBox="1"/>
          <p:nvPr/>
        </p:nvSpPr>
        <p:spPr>
          <a:xfrm>
            <a:off x="9036727" y="2254586"/>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Tree>
    <p:extLst>
      <p:ext uri="{BB962C8B-B14F-4D97-AF65-F5344CB8AC3E}">
        <p14:creationId xmlns:p14="http://schemas.microsoft.com/office/powerpoint/2010/main" val="2410198994"/>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1000" fill="hold"/>
                                        <p:tgtEl>
                                          <p:spTgt spid="11"/>
                                        </p:tgtEl>
                                        <p:attrNameLst>
                                          <p:attrName>ppt_y</p:attrName>
                                        </p:attrNameLst>
                                      </p:cBhvr>
                                      <p:tavLst>
                                        <p:tav tm="0">
                                          <p:val>
                                            <p:strVal val="#ppt_y+.1"/>
                                          </p:val>
                                        </p:tav>
                                        <p:tav tm="100000">
                                          <p:val>
                                            <p:strVal val="#ppt_y"/>
                                          </p:val>
                                        </p:tav>
                                      </p:tavLst>
                                    </p:anim>
                                  </p:childTnLst>
                                </p:cTn>
                              </p:par>
                              <p:par>
                                <p:cTn id="30" presetID="22" presetClass="entr" presetSubtype="1" fill="hold" grpId="0" nodeType="withEffect">
                                  <p:stCondLst>
                                    <p:cond delay="1000"/>
                                  </p:stCondLst>
                                  <p:childTnLst>
                                    <p:set>
                                      <p:cBhvr>
                                        <p:cTn id="31" dur="1" fill="hold">
                                          <p:stCondLst>
                                            <p:cond delay="0"/>
                                          </p:stCondLst>
                                        </p:cTn>
                                        <p:tgtEl>
                                          <p:spTgt spid="14"/>
                                        </p:tgtEl>
                                        <p:attrNameLst>
                                          <p:attrName>style.visibility</p:attrName>
                                        </p:attrNameLst>
                                      </p:cBhvr>
                                      <p:to>
                                        <p:strVal val="visible"/>
                                      </p:to>
                                    </p:set>
                                    <p:animEffect transition="in" filter="wipe(up)">
                                      <p:cBhvr>
                                        <p:cTn id="32" dur="500"/>
                                        <p:tgtEl>
                                          <p:spTgt spid="14"/>
                                        </p:tgtEl>
                                      </p:cBhvr>
                                    </p:animEffect>
                                  </p:childTnLst>
                                </p:cTn>
                              </p:par>
                              <p:par>
                                <p:cTn id="33" presetID="22" presetClass="entr" presetSubtype="1" fill="hold" grpId="0" nodeType="withEffect">
                                  <p:stCondLst>
                                    <p:cond delay="1000"/>
                                  </p:stCondLst>
                                  <p:childTnLst>
                                    <p:set>
                                      <p:cBhvr>
                                        <p:cTn id="34" dur="1" fill="hold">
                                          <p:stCondLst>
                                            <p:cond delay="0"/>
                                          </p:stCondLst>
                                        </p:cTn>
                                        <p:tgtEl>
                                          <p:spTgt spid="15"/>
                                        </p:tgtEl>
                                        <p:attrNameLst>
                                          <p:attrName>style.visibility</p:attrName>
                                        </p:attrNameLst>
                                      </p:cBhvr>
                                      <p:to>
                                        <p:strVal val="visible"/>
                                      </p:to>
                                    </p:set>
                                    <p:animEffect transition="in" filter="wipe(up)">
                                      <p:cBhvr>
                                        <p:cTn id="35" dur="500"/>
                                        <p:tgtEl>
                                          <p:spTgt spid="15"/>
                                        </p:tgtEl>
                                      </p:cBhvr>
                                    </p:animEffect>
                                  </p:childTnLst>
                                </p:cTn>
                              </p:par>
                              <p:par>
                                <p:cTn id="36" presetID="22" presetClass="entr" presetSubtype="4" fill="hold" grpId="0" nodeType="withEffect">
                                  <p:stCondLst>
                                    <p:cond delay="1000"/>
                                  </p:stCondLst>
                                  <p:childTnLst>
                                    <p:set>
                                      <p:cBhvr>
                                        <p:cTn id="37" dur="1" fill="hold">
                                          <p:stCondLst>
                                            <p:cond delay="0"/>
                                          </p:stCondLst>
                                        </p:cTn>
                                        <p:tgtEl>
                                          <p:spTgt spid="12"/>
                                        </p:tgtEl>
                                        <p:attrNameLst>
                                          <p:attrName>style.visibility</p:attrName>
                                        </p:attrNameLst>
                                      </p:cBhvr>
                                      <p:to>
                                        <p:strVal val="visible"/>
                                      </p:to>
                                    </p:set>
                                    <p:animEffect transition="in" filter="wipe(down)">
                                      <p:cBhvr>
                                        <p:cTn id="38" dur="500"/>
                                        <p:tgtEl>
                                          <p:spTgt spid="12"/>
                                        </p:tgtEl>
                                      </p:cBhvr>
                                    </p:animEffect>
                                  </p:childTnLst>
                                </p:cTn>
                              </p:par>
                              <p:par>
                                <p:cTn id="39" presetID="22" presetClass="entr" presetSubtype="4" fill="hold" grpId="0" nodeType="withEffect">
                                  <p:stCondLst>
                                    <p:cond delay="1000"/>
                                  </p:stCondLst>
                                  <p:childTnLst>
                                    <p:set>
                                      <p:cBhvr>
                                        <p:cTn id="40" dur="1" fill="hold">
                                          <p:stCondLst>
                                            <p:cond delay="0"/>
                                          </p:stCondLst>
                                        </p:cTn>
                                        <p:tgtEl>
                                          <p:spTgt spid="16"/>
                                        </p:tgtEl>
                                        <p:attrNameLst>
                                          <p:attrName>style.visibility</p:attrName>
                                        </p:attrNameLst>
                                      </p:cBhvr>
                                      <p:to>
                                        <p:strVal val="visible"/>
                                      </p:to>
                                    </p:set>
                                    <p:animEffect transition="in" filter="wipe(down)">
                                      <p:cBhvr>
                                        <p:cTn id="41" dur="500"/>
                                        <p:tgtEl>
                                          <p:spTgt spid="16"/>
                                        </p:tgtEl>
                                      </p:cBhvr>
                                    </p:animEffect>
                                  </p:childTnLst>
                                </p:cTn>
                              </p:par>
                              <p:par>
                                <p:cTn id="42" presetID="22" presetClass="entr" presetSubtype="4" fill="hold" grpId="0" nodeType="withEffect">
                                  <p:stCondLst>
                                    <p:cond delay="1000"/>
                                  </p:stCondLst>
                                  <p:childTnLst>
                                    <p:set>
                                      <p:cBhvr>
                                        <p:cTn id="43" dur="1" fill="hold">
                                          <p:stCondLst>
                                            <p:cond delay="0"/>
                                          </p:stCondLst>
                                        </p:cTn>
                                        <p:tgtEl>
                                          <p:spTgt spid="18"/>
                                        </p:tgtEl>
                                        <p:attrNameLst>
                                          <p:attrName>style.visibility</p:attrName>
                                        </p:attrNameLst>
                                      </p:cBhvr>
                                      <p:to>
                                        <p:strVal val="visible"/>
                                      </p:to>
                                    </p:set>
                                    <p:animEffect transition="in" filter="wipe(down)">
                                      <p:cBhvr>
                                        <p:cTn id="44" dur="500"/>
                                        <p:tgtEl>
                                          <p:spTgt spid="18"/>
                                        </p:tgtEl>
                                      </p:cBhvr>
                                    </p:animEffect>
                                  </p:childTnLst>
                                </p:cTn>
                              </p:par>
                              <p:par>
                                <p:cTn id="45" presetID="47" presetClass="entr" presetSubtype="0" fill="hold" grpId="0" nodeType="withEffect">
                                  <p:stCondLst>
                                    <p:cond delay="100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1000"/>
                                        <p:tgtEl>
                                          <p:spTgt spid="29"/>
                                        </p:tgtEl>
                                      </p:cBhvr>
                                    </p:animEffect>
                                    <p:anim calcmode="lin" valueType="num">
                                      <p:cBhvr>
                                        <p:cTn id="48" dur="1000" fill="hold"/>
                                        <p:tgtEl>
                                          <p:spTgt spid="29"/>
                                        </p:tgtEl>
                                        <p:attrNameLst>
                                          <p:attrName>ppt_x</p:attrName>
                                        </p:attrNameLst>
                                      </p:cBhvr>
                                      <p:tavLst>
                                        <p:tav tm="0">
                                          <p:val>
                                            <p:strVal val="#ppt_x"/>
                                          </p:val>
                                        </p:tav>
                                        <p:tav tm="100000">
                                          <p:val>
                                            <p:strVal val="#ppt_x"/>
                                          </p:val>
                                        </p:tav>
                                      </p:tavLst>
                                    </p:anim>
                                    <p:anim calcmode="lin" valueType="num">
                                      <p:cBhvr>
                                        <p:cTn id="49" dur="1000" fill="hold"/>
                                        <p:tgtEl>
                                          <p:spTgt spid="29"/>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1000"/>
                                  </p:stCondLst>
                                  <p:childTnLst>
                                    <p:set>
                                      <p:cBhvr>
                                        <p:cTn id="51" dur="1" fill="hold">
                                          <p:stCondLst>
                                            <p:cond delay="0"/>
                                          </p:stCondLst>
                                        </p:cTn>
                                        <p:tgtEl>
                                          <p:spTgt spid="30"/>
                                        </p:tgtEl>
                                        <p:attrNameLst>
                                          <p:attrName>style.visibility</p:attrName>
                                        </p:attrNameLst>
                                      </p:cBhvr>
                                      <p:to>
                                        <p:strVal val="visible"/>
                                      </p:to>
                                    </p:set>
                                    <p:animEffect transition="in" filter="fade">
                                      <p:cBhvr>
                                        <p:cTn id="52" dur="1000"/>
                                        <p:tgtEl>
                                          <p:spTgt spid="30"/>
                                        </p:tgtEl>
                                      </p:cBhvr>
                                    </p:animEffect>
                                    <p:anim calcmode="lin" valueType="num">
                                      <p:cBhvr>
                                        <p:cTn id="53" dur="1000" fill="hold"/>
                                        <p:tgtEl>
                                          <p:spTgt spid="30"/>
                                        </p:tgtEl>
                                        <p:attrNameLst>
                                          <p:attrName>ppt_x</p:attrName>
                                        </p:attrNameLst>
                                      </p:cBhvr>
                                      <p:tavLst>
                                        <p:tav tm="0">
                                          <p:val>
                                            <p:strVal val="#ppt_x"/>
                                          </p:val>
                                        </p:tav>
                                        <p:tav tm="100000">
                                          <p:val>
                                            <p:strVal val="#ppt_x"/>
                                          </p:val>
                                        </p:tav>
                                      </p:tavLst>
                                    </p:anim>
                                    <p:anim calcmode="lin" valueType="num">
                                      <p:cBhvr>
                                        <p:cTn id="54" dur="1000" fill="hold"/>
                                        <p:tgtEl>
                                          <p:spTgt spid="30"/>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100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1000"/>
                                        <p:tgtEl>
                                          <p:spTgt spid="33"/>
                                        </p:tgtEl>
                                      </p:cBhvr>
                                    </p:animEffect>
                                    <p:anim calcmode="lin" valueType="num">
                                      <p:cBhvr>
                                        <p:cTn id="58" dur="1000" fill="hold"/>
                                        <p:tgtEl>
                                          <p:spTgt spid="33"/>
                                        </p:tgtEl>
                                        <p:attrNameLst>
                                          <p:attrName>ppt_x</p:attrName>
                                        </p:attrNameLst>
                                      </p:cBhvr>
                                      <p:tavLst>
                                        <p:tav tm="0">
                                          <p:val>
                                            <p:strVal val="#ppt_x"/>
                                          </p:val>
                                        </p:tav>
                                        <p:tav tm="100000">
                                          <p:val>
                                            <p:strVal val="#ppt_x"/>
                                          </p:val>
                                        </p:tav>
                                      </p:tavLst>
                                    </p:anim>
                                    <p:anim calcmode="lin" valueType="num">
                                      <p:cBhvr>
                                        <p:cTn id="59" dur="1000" fill="hold"/>
                                        <p:tgtEl>
                                          <p:spTgt spid="33"/>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100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1000"/>
                                        <p:tgtEl>
                                          <p:spTgt spid="34"/>
                                        </p:tgtEl>
                                      </p:cBhvr>
                                    </p:animEffect>
                                    <p:anim calcmode="lin" valueType="num">
                                      <p:cBhvr>
                                        <p:cTn id="63" dur="1000" fill="hold"/>
                                        <p:tgtEl>
                                          <p:spTgt spid="34"/>
                                        </p:tgtEl>
                                        <p:attrNameLst>
                                          <p:attrName>ppt_x</p:attrName>
                                        </p:attrNameLst>
                                      </p:cBhvr>
                                      <p:tavLst>
                                        <p:tav tm="0">
                                          <p:val>
                                            <p:strVal val="#ppt_x"/>
                                          </p:val>
                                        </p:tav>
                                        <p:tav tm="100000">
                                          <p:val>
                                            <p:strVal val="#ppt_x"/>
                                          </p:val>
                                        </p:tav>
                                      </p:tavLst>
                                    </p:anim>
                                    <p:anim calcmode="lin" valueType="num">
                                      <p:cBhvr>
                                        <p:cTn id="64" dur="1000" fill="hold"/>
                                        <p:tgtEl>
                                          <p:spTgt spid="34"/>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1000"/>
                                  </p:stCondLst>
                                  <p:childTnLst>
                                    <p:set>
                                      <p:cBhvr>
                                        <p:cTn id="66" dur="1" fill="hold">
                                          <p:stCondLst>
                                            <p:cond delay="0"/>
                                          </p:stCondLst>
                                        </p:cTn>
                                        <p:tgtEl>
                                          <p:spTgt spid="37"/>
                                        </p:tgtEl>
                                        <p:attrNameLst>
                                          <p:attrName>style.visibility</p:attrName>
                                        </p:attrNameLst>
                                      </p:cBhvr>
                                      <p:to>
                                        <p:strVal val="visible"/>
                                      </p:to>
                                    </p:set>
                                    <p:animEffect transition="in" filter="fade">
                                      <p:cBhvr>
                                        <p:cTn id="67" dur="1000"/>
                                        <p:tgtEl>
                                          <p:spTgt spid="37"/>
                                        </p:tgtEl>
                                      </p:cBhvr>
                                    </p:animEffect>
                                    <p:anim calcmode="lin" valueType="num">
                                      <p:cBhvr>
                                        <p:cTn id="68" dur="1000" fill="hold"/>
                                        <p:tgtEl>
                                          <p:spTgt spid="37"/>
                                        </p:tgtEl>
                                        <p:attrNameLst>
                                          <p:attrName>ppt_x</p:attrName>
                                        </p:attrNameLst>
                                      </p:cBhvr>
                                      <p:tavLst>
                                        <p:tav tm="0">
                                          <p:val>
                                            <p:strVal val="#ppt_x"/>
                                          </p:val>
                                        </p:tav>
                                        <p:tav tm="100000">
                                          <p:val>
                                            <p:strVal val="#ppt_x"/>
                                          </p:val>
                                        </p:tav>
                                      </p:tavLst>
                                    </p:anim>
                                    <p:anim calcmode="lin" valueType="num">
                                      <p:cBhvr>
                                        <p:cTn id="69" dur="1000" fill="hold"/>
                                        <p:tgtEl>
                                          <p:spTgt spid="37"/>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1000"/>
                                  </p:stCondLst>
                                  <p:childTnLst>
                                    <p:set>
                                      <p:cBhvr>
                                        <p:cTn id="71" dur="1" fill="hold">
                                          <p:stCondLst>
                                            <p:cond delay="0"/>
                                          </p:stCondLst>
                                        </p:cTn>
                                        <p:tgtEl>
                                          <p:spTgt spid="38"/>
                                        </p:tgtEl>
                                        <p:attrNameLst>
                                          <p:attrName>style.visibility</p:attrName>
                                        </p:attrNameLst>
                                      </p:cBhvr>
                                      <p:to>
                                        <p:strVal val="visible"/>
                                      </p:to>
                                    </p:set>
                                    <p:animEffect transition="in" filter="fade">
                                      <p:cBhvr>
                                        <p:cTn id="72" dur="1000"/>
                                        <p:tgtEl>
                                          <p:spTgt spid="38"/>
                                        </p:tgtEl>
                                      </p:cBhvr>
                                    </p:animEffect>
                                    <p:anim calcmode="lin" valueType="num">
                                      <p:cBhvr>
                                        <p:cTn id="73" dur="1000" fill="hold"/>
                                        <p:tgtEl>
                                          <p:spTgt spid="38"/>
                                        </p:tgtEl>
                                        <p:attrNameLst>
                                          <p:attrName>ppt_x</p:attrName>
                                        </p:attrNameLst>
                                      </p:cBhvr>
                                      <p:tavLst>
                                        <p:tav tm="0">
                                          <p:val>
                                            <p:strVal val="#ppt_x"/>
                                          </p:val>
                                        </p:tav>
                                        <p:tav tm="100000">
                                          <p:val>
                                            <p:strVal val="#ppt_x"/>
                                          </p:val>
                                        </p:tav>
                                      </p:tavLst>
                                    </p:anim>
                                    <p:anim calcmode="lin" valueType="num">
                                      <p:cBhvr>
                                        <p:cTn id="74" dur="1000" fill="hold"/>
                                        <p:tgtEl>
                                          <p:spTgt spid="38"/>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1000"/>
                                  </p:stCondLst>
                                  <p:childTnLst>
                                    <p:set>
                                      <p:cBhvr>
                                        <p:cTn id="76" dur="1" fill="hold">
                                          <p:stCondLst>
                                            <p:cond delay="0"/>
                                          </p:stCondLst>
                                        </p:cTn>
                                        <p:tgtEl>
                                          <p:spTgt spid="31"/>
                                        </p:tgtEl>
                                        <p:attrNameLst>
                                          <p:attrName>style.visibility</p:attrName>
                                        </p:attrNameLst>
                                      </p:cBhvr>
                                      <p:to>
                                        <p:strVal val="visible"/>
                                      </p:to>
                                    </p:set>
                                    <p:animEffect transition="in" filter="fade">
                                      <p:cBhvr>
                                        <p:cTn id="77" dur="1000"/>
                                        <p:tgtEl>
                                          <p:spTgt spid="31"/>
                                        </p:tgtEl>
                                      </p:cBhvr>
                                    </p:animEffect>
                                    <p:anim calcmode="lin" valueType="num">
                                      <p:cBhvr>
                                        <p:cTn id="78" dur="1000" fill="hold"/>
                                        <p:tgtEl>
                                          <p:spTgt spid="31"/>
                                        </p:tgtEl>
                                        <p:attrNameLst>
                                          <p:attrName>ppt_x</p:attrName>
                                        </p:attrNameLst>
                                      </p:cBhvr>
                                      <p:tavLst>
                                        <p:tav tm="0">
                                          <p:val>
                                            <p:strVal val="#ppt_x"/>
                                          </p:val>
                                        </p:tav>
                                        <p:tav tm="100000">
                                          <p:val>
                                            <p:strVal val="#ppt_x"/>
                                          </p:val>
                                        </p:tav>
                                      </p:tavLst>
                                    </p:anim>
                                    <p:anim calcmode="lin" valueType="num">
                                      <p:cBhvr>
                                        <p:cTn id="79" dur="1000" fill="hold"/>
                                        <p:tgtEl>
                                          <p:spTgt spid="31"/>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1000"/>
                                  </p:stCondLst>
                                  <p:childTnLst>
                                    <p:set>
                                      <p:cBhvr>
                                        <p:cTn id="81" dur="1" fill="hold">
                                          <p:stCondLst>
                                            <p:cond delay="0"/>
                                          </p:stCondLst>
                                        </p:cTn>
                                        <p:tgtEl>
                                          <p:spTgt spid="32"/>
                                        </p:tgtEl>
                                        <p:attrNameLst>
                                          <p:attrName>style.visibility</p:attrName>
                                        </p:attrNameLst>
                                      </p:cBhvr>
                                      <p:to>
                                        <p:strVal val="visible"/>
                                      </p:to>
                                    </p:set>
                                    <p:animEffect transition="in" filter="fade">
                                      <p:cBhvr>
                                        <p:cTn id="82" dur="1000"/>
                                        <p:tgtEl>
                                          <p:spTgt spid="32"/>
                                        </p:tgtEl>
                                      </p:cBhvr>
                                    </p:animEffect>
                                    <p:anim calcmode="lin" valueType="num">
                                      <p:cBhvr>
                                        <p:cTn id="83" dur="1000" fill="hold"/>
                                        <p:tgtEl>
                                          <p:spTgt spid="32"/>
                                        </p:tgtEl>
                                        <p:attrNameLst>
                                          <p:attrName>ppt_x</p:attrName>
                                        </p:attrNameLst>
                                      </p:cBhvr>
                                      <p:tavLst>
                                        <p:tav tm="0">
                                          <p:val>
                                            <p:strVal val="#ppt_x"/>
                                          </p:val>
                                        </p:tav>
                                        <p:tav tm="100000">
                                          <p:val>
                                            <p:strVal val="#ppt_x"/>
                                          </p:val>
                                        </p:tav>
                                      </p:tavLst>
                                    </p:anim>
                                    <p:anim calcmode="lin" valueType="num">
                                      <p:cBhvr>
                                        <p:cTn id="84" dur="1000" fill="hold"/>
                                        <p:tgtEl>
                                          <p:spTgt spid="32"/>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1000"/>
                                  </p:stCondLst>
                                  <p:childTnLst>
                                    <p:set>
                                      <p:cBhvr>
                                        <p:cTn id="86" dur="1" fill="hold">
                                          <p:stCondLst>
                                            <p:cond delay="0"/>
                                          </p:stCondLst>
                                        </p:cTn>
                                        <p:tgtEl>
                                          <p:spTgt spid="35"/>
                                        </p:tgtEl>
                                        <p:attrNameLst>
                                          <p:attrName>style.visibility</p:attrName>
                                        </p:attrNameLst>
                                      </p:cBhvr>
                                      <p:to>
                                        <p:strVal val="visible"/>
                                      </p:to>
                                    </p:set>
                                    <p:animEffect transition="in" filter="fade">
                                      <p:cBhvr>
                                        <p:cTn id="87" dur="1000"/>
                                        <p:tgtEl>
                                          <p:spTgt spid="35"/>
                                        </p:tgtEl>
                                      </p:cBhvr>
                                    </p:animEffect>
                                    <p:anim calcmode="lin" valueType="num">
                                      <p:cBhvr>
                                        <p:cTn id="88" dur="1000" fill="hold"/>
                                        <p:tgtEl>
                                          <p:spTgt spid="35"/>
                                        </p:tgtEl>
                                        <p:attrNameLst>
                                          <p:attrName>ppt_x</p:attrName>
                                        </p:attrNameLst>
                                      </p:cBhvr>
                                      <p:tavLst>
                                        <p:tav tm="0">
                                          <p:val>
                                            <p:strVal val="#ppt_x"/>
                                          </p:val>
                                        </p:tav>
                                        <p:tav tm="100000">
                                          <p:val>
                                            <p:strVal val="#ppt_x"/>
                                          </p:val>
                                        </p:tav>
                                      </p:tavLst>
                                    </p:anim>
                                    <p:anim calcmode="lin" valueType="num">
                                      <p:cBhvr>
                                        <p:cTn id="89" dur="1000" fill="hold"/>
                                        <p:tgtEl>
                                          <p:spTgt spid="35"/>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1000"/>
                                  </p:stCondLst>
                                  <p:childTnLst>
                                    <p:set>
                                      <p:cBhvr>
                                        <p:cTn id="91" dur="1" fill="hold">
                                          <p:stCondLst>
                                            <p:cond delay="0"/>
                                          </p:stCondLst>
                                        </p:cTn>
                                        <p:tgtEl>
                                          <p:spTgt spid="36"/>
                                        </p:tgtEl>
                                        <p:attrNameLst>
                                          <p:attrName>style.visibility</p:attrName>
                                        </p:attrNameLst>
                                      </p:cBhvr>
                                      <p:to>
                                        <p:strVal val="visible"/>
                                      </p:to>
                                    </p:set>
                                    <p:animEffect transition="in" filter="fade">
                                      <p:cBhvr>
                                        <p:cTn id="92" dur="1000"/>
                                        <p:tgtEl>
                                          <p:spTgt spid="36"/>
                                        </p:tgtEl>
                                      </p:cBhvr>
                                    </p:animEffect>
                                    <p:anim calcmode="lin" valueType="num">
                                      <p:cBhvr>
                                        <p:cTn id="93" dur="1000" fill="hold"/>
                                        <p:tgtEl>
                                          <p:spTgt spid="36"/>
                                        </p:tgtEl>
                                        <p:attrNameLst>
                                          <p:attrName>ppt_x</p:attrName>
                                        </p:attrNameLst>
                                      </p:cBhvr>
                                      <p:tavLst>
                                        <p:tav tm="0">
                                          <p:val>
                                            <p:strVal val="#ppt_x"/>
                                          </p:val>
                                        </p:tav>
                                        <p:tav tm="100000">
                                          <p:val>
                                            <p:strVal val="#ppt_x"/>
                                          </p:val>
                                        </p:tav>
                                      </p:tavLst>
                                    </p:anim>
                                    <p:anim calcmode="lin" valueType="num">
                                      <p:cBhvr>
                                        <p:cTn id="94"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1" grpId="0" animBg="1"/>
      <p:bldP spid="12" grpId="0" animBg="1"/>
      <p:bldP spid="14" grpId="0" animBg="1"/>
      <p:bldP spid="15" grpId="0" animBg="1"/>
      <p:bldP spid="16" grpId="0" animBg="1"/>
      <p:bldP spid="18" grpId="0" animBg="1"/>
      <p:bldP spid="29" grpId="0"/>
      <p:bldP spid="30" grpId="0"/>
      <p:bldP spid="31" grpId="0"/>
      <p:bldP spid="32" grpId="0"/>
      <p:bldP spid="33" grpId="0"/>
      <p:bldP spid="34" grpId="0"/>
      <p:bldP spid="35" grpId="0"/>
      <p:bldP spid="36" grpId="0"/>
      <p:bldP spid="37" grpId="0"/>
      <p:bldP spid="3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3" name="组合 2">
            <a:extLst>
              <a:ext uri="{FF2B5EF4-FFF2-40B4-BE49-F238E27FC236}">
                <a16:creationId xmlns:a16="http://schemas.microsoft.com/office/drawing/2014/main" id="{4C699AA8-2FBD-471C-92B8-AB2052DC8C8C}"/>
              </a:ext>
            </a:extLst>
          </p:cNvPr>
          <p:cNvGrpSpPr/>
          <p:nvPr/>
        </p:nvGrpSpPr>
        <p:grpSpPr>
          <a:xfrm>
            <a:off x="1434234" y="2450094"/>
            <a:ext cx="2599401" cy="2704645"/>
            <a:chOff x="1501611" y="2450094"/>
            <a:chExt cx="2599401" cy="2704645"/>
          </a:xfrm>
        </p:grpSpPr>
        <p:sp>
          <p:nvSpPr>
            <p:cNvPr id="14" name="文本框 13">
              <a:extLst>
                <a:ext uri="{FF2B5EF4-FFF2-40B4-BE49-F238E27FC236}">
                  <a16:creationId xmlns:a16="http://schemas.microsoft.com/office/drawing/2014/main" id="{D75CF812-0FF5-4B3B-947F-75AEC942948E}"/>
                </a:ext>
              </a:extLst>
            </p:cNvPr>
            <p:cNvSpPr txBox="1"/>
            <p:nvPr/>
          </p:nvSpPr>
          <p:spPr>
            <a:xfrm>
              <a:off x="1501612" y="3101315"/>
              <a:ext cx="1696367" cy="400110"/>
            </a:xfrm>
            <a:prstGeom prst="rect">
              <a:avLst/>
            </a:prstGeom>
            <a:noFill/>
          </p:spPr>
          <p:txBody>
            <a:bodyPr wrap="square" rtlCol="0">
              <a:spAutoFit/>
            </a:bodyPr>
            <a:lstStyle/>
            <a:p>
              <a:pPr algn="just"/>
              <a:r>
                <a:rPr lang="en-US" altLang="zh-CN" sz="2000" dirty="0">
                  <a:solidFill>
                    <a:srgbClr val="EDA853"/>
                  </a:solidFill>
                  <a:latin typeface="字魂105号-简雅黑" panose="00000500000000000000" pitchFamily="2" charset="-122"/>
                  <a:ea typeface="字魂105号-简雅黑" panose="00000500000000000000" pitchFamily="2" charset="-122"/>
                </a:rPr>
                <a:t>HEADLINE</a:t>
              </a:r>
              <a:endParaRPr lang="zh-CN" altLang="en-US" sz="2000" dirty="0">
                <a:solidFill>
                  <a:srgbClr val="EDA853"/>
                </a:solidFill>
                <a:latin typeface="字魂105号-简雅黑" panose="00000500000000000000" pitchFamily="2" charset="-122"/>
                <a:ea typeface="字魂105号-简雅黑" panose="00000500000000000000" pitchFamily="2" charset="-122"/>
              </a:endParaRPr>
            </a:p>
          </p:txBody>
        </p:sp>
        <p:grpSp>
          <p:nvGrpSpPr>
            <p:cNvPr id="2" name="组合 1">
              <a:extLst>
                <a:ext uri="{FF2B5EF4-FFF2-40B4-BE49-F238E27FC236}">
                  <a16:creationId xmlns:a16="http://schemas.microsoft.com/office/drawing/2014/main" id="{68E0106D-9B7D-4165-97B9-D7551846F8C3}"/>
                </a:ext>
              </a:extLst>
            </p:cNvPr>
            <p:cNvGrpSpPr/>
            <p:nvPr/>
          </p:nvGrpSpPr>
          <p:grpSpPr>
            <a:xfrm>
              <a:off x="1501611" y="2450094"/>
              <a:ext cx="2599401" cy="2704645"/>
              <a:chOff x="1501611" y="2450094"/>
              <a:chExt cx="2599401" cy="2704645"/>
            </a:xfrm>
          </p:grpSpPr>
          <p:cxnSp>
            <p:nvCxnSpPr>
              <p:cNvPr id="7" name="直接连接符 6">
                <a:extLst>
                  <a:ext uri="{FF2B5EF4-FFF2-40B4-BE49-F238E27FC236}">
                    <a16:creationId xmlns:a16="http://schemas.microsoft.com/office/drawing/2014/main" id="{891AE715-E793-4D6E-830A-FB13C29FE8BE}"/>
                  </a:ext>
                </a:extLst>
              </p:cNvPr>
              <p:cNvCxnSpPr>
                <a:cxnSpLocks/>
              </p:cNvCxnSpPr>
              <p:nvPr/>
            </p:nvCxnSpPr>
            <p:spPr>
              <a:xfrm>
                <a:off x="1562223" y="2980568"/>
                <a:ext cx="2538789"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A19B774A-944D-48ED-8900-02C2BA6A4B31}"/>
                  </a:ext>
                </a:extLst>
              </p:cNvPr>
              <p:cNvSpPr txBox="1"/>
              <p:nvPr/>
            </p:nvSpPr>
            <p:spPr>
              <a:xfrm>
                <a:off x="1501611" y="3739758"/>
                <a:ext cx="2599401" cy="828432"/>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9" name="文本框 8">
                <a:extLst>
                  <a:ext uri="{FF2B5EF4-FFF2-40B4-BE49-F238E27FC236}">
                    <a16:creationId xmlns:a16="http://schemas.microsoft.com/office/drawing/2014/main" id="{1192855C-5C84-4FCA-9CF2-12F4F142E2CC}"/>
                  </a:ext>
                </a:extLst>
              </p:cNvPr>
              <p:cNvSpPr txBox="1"/>
              <p:nvPr/>
            </p:nvSpPr>
            <p:spPr>
              <a:xfrm>
                <a:off x="1501611" y="2450094"/>
                <a:ext cx="2599401" cy="461665"/>
              </a:xfrm>
              <a:prstGeom prst="rect">
                <a:avLst/>
              </a:prstGeom>
              <a:noFill/>
            </p:spPr>
            <p:txBody>
              <a:bodyPr wrap="square" rtlCol="0">
                <a:spAutoFit/>
              </a:bodyPr>
              <a:lstStyle/>
              <a:p>
                <a:pPr algn="dist"/>
                <a:r>
                  <a:rPr lang="en-US" altLang="zh-CN"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THE ONE</a:t>
                </a:r>
                <a:endParaRPr lang="zh-CN" altLang="en-US"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2" name="Rounded Rectangle 11">
                <a:extLst>
                  <a:ext uri="{FF2B5EF4-FFF2-40B4-BE49-F238E27FC236}">
                    <a16:creationId xmlns:a16="http://schemas.microsoft.com/office/drawing/2014/main" id="{D28CFFFE-BE7D-4C51-8ED6-69C607973953}"/>
                  </a:ext>
                </a:extLst>
              </p:cNvPr>
              <p:cNvSpPr/>
              <p:nvPr/>
            </p:nvSpPr>
            <p:spPr>
              <a:xfrm>
                <a:off x="1562223" y="5073778"/>
                <a:ext cx="1635756" cy="80961"/>
              </a:xfrm>
              <a:prstGeom prst="roundRect">
                <a:avLst>
                  <a:gd name="adj" fmla="val 50000"/>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sz="2400" dirty="0">
                  <a:solidFill>
                    <a:srgbClr val="EA3651"/>
                  </a:solidFill>
                  <a:latin typeface="字魂105号-简雅黑" panose="00000500000000000000" pitchFamily="2" charset="-122"/>
                </a:endParaRPr>
              </a:p>
            </p:txBody>
          </p:sp>
          <p:sp>
            <p:nvSpPr>
              <p:cNvPr id="15" name="文本框 14">
                <a:extLst>
                  <a:ext uri="{FF2B5EF4-FFF2-40B4-BE49-F238E27FC236}">
                    <a16:creationId xmlns:a16="http://schemas.microsoft.com/office/drawing/2014/main" id="{2B15A8E8-2B7D-4816-B4C1-D1AD5975C9CE}"/>
                  </a:ext>
                </a:extLst>
              </p:cNvPr>
              <p:cNvSpPr txBox="1"/>
              <p:nvPr/>
            </p:nvSpPr>
            <p:spPr>
              <a:xfrm>
                <a:off x="1501611" y="4776493"/>
                <a:ext cx="2386995"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grpSp>
      </p:grpSp>
      <p:grpSp>
        <p:nvGrpSpPr>
          <p:cNvPr id="16" name="组合 15">
            <a:extLst>
              <a:ext uri="{FF2B5EF4-FFF2-40B4-BE49-F238E27FC236}">
                <a16:creationId xmlns:a16="http://schemas.microsoft.com/office/drawing/2014/main" id="{0C8B5E8B-7E78-482F-800F-E3D74FD05AAB}"/>
              </a:ext>
            </a:extLst>
          </p:cNvPr>
          <p:cNvGrpSpPr/>
          <p:nvPr/>
        </p:nvGrpSpPr>
        <p:grpSpPr>
          <a:xfrm>
            <a:off x="4728922" y="2450094"/>
            <a:ext cx="2599401" cy="2704645"/>
            <a:chOff x="1501611" y="2450094"/>
            <a:chExt cx="2599401" cy="2704645"/>
          </a:xfrm>
        </p:grpSpPr>
        <p:sp>
          <p:nvSpPr>
            <p:cNvPr id="18" name="文本框 17">
              <a:extLst>
                <a:ext uri="{FF2B5EF4-FFF2-40B4-BE49-F238E27FC236}">
                  <a16:creationId xmlns:a16="http://schemas.microsoft.com/office/drawing/2014/main" id="{D21E5046-82B1-4C0E-8867-A3E5BAFA7A17}"/>
                </a:ext>
              </a:extLst>
            </p:cNvPr>
            <p:cNvSpPr txBox="1"/>
            <p:nvPr/>
          </p:nvSpPr>
          <p:spPr>
            <a:xfrm>
              <a:off x="1501612" y="3101315"/>
              <a:ext cx="1696367" cy="400110"/>
            </a:xfrm>
            <a:prstGeom prst="rect">
              <a:avLst/>
            </a:prstGeom>
            <a:noFill/>
          </p:spPr>
          <p:txBody>
            <a:bodyPr wrap="square" rtlCol="0">
              <a:spAutoFit/>
            </a:bodyPr>
            <a:lstStyle/>
            <a:p>
              <a:pPr algn="just"/>
              <a:r>
                <a:rPr lang="en-US" altLang="zh-CN" sz="2000" dirty="0">
                  <a:solidFill>
                    <a:srgbClr val="EDA853"/>
                  </a:solidFill>
                  <a:latin typeface="字魂105号-简雅黑" panose="00000500000000000000" pitchFamily="2" charset="-122"/>
                  <a:ea typeface="字魂105号-简雅黑" panose="00000500000000000000" pitchFamily="2" charset="-122"/>
                </a:rPr>
                <a:t>HEADLINE</a:t>
              </a:r>
              <a:endParaRPr lang="zh-CN" altLang="en-US" sz="2000" dirty="0">
                <a:solidFill>
                  <a:srgbClr val="EDA853"/>
                </a:solidFill>
                <a:latin typeface="字魂105号-简雅黑" panose="00000500000000000000" pitchFamily="2" charset="-122"/>
                <a:ea typeface="字魂105号-简雅黑" panose="00000500000000000000" pitchFamily="2" charset="-122"/>
              </a:endParaRPr>
            </a:p>
          </p:txBody>
        </p:sp>
        <p:grpSp>
          <p:nvGrpSpPr>
            <p:cNvPr id="19" name="组合 18">
              <a:extLst>
                <a:ext uri="{FF2B5EF4-FFF2-40B4-BE49-F238E27FC236}">
                  <a16:creationId xmlns:a16="http://schemas.microsoft.com/office/drawing/2014/main" id="{5959B057-B431-4D5C-9F00-110FAA82EA64}"/>
                </a:ext>
              </a:extLst>
            </p:cNvPr>
            <p:cNvGrpSpPr/>
            <p:nvPr/>
          </p:nvGrpSpPr>
          <p:grpSpPr>
            <a:xfrm>
              <a:off x="1501611" y="2450094"/>
              <a:ext cx="2599401" cy="2704645"/>
              <a:chOff x="1501611" y="2450094"/>
              <a:chExt cx="2599401" cy="2704645"/>
            </a:xfrm>
          </p:grpSpPr>
          <p:cxnSp>
            <p:nvCxnSpPr>
              <p:cNvPr id="20" name="直接连接符 19">
                <a:extLst>
                  <a:ext uri="{FF2B5EF4-FFF2-40B4-BE49-F238E27FC236}">
                    <a16:creationId xmlns:a16="http://schemas.microsoft.com/office/drawing/2014/main" id="{87C2C8F0-6A79-4114-8C83-26DC051EE7B0}"/>
                  </a:ext>
                </a:extLst>
              </p:cNvPr>
              <p:cNvCxnSpPr>
                <a:cxnSpLocks/>
              </p:cNvCxnSpPr>
              <p:nvPr/>
            </p:nvCxnSpPr>
            <p:spPr>
              <a:xfrm>
                <a:off x="1562223" y="2980568"/>
                <a:ext cx="2538789"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6A6B9683-9FB0-41E2-A23C-050D5609691E}"/>
                  </a:ext>
                </a:extLst>
              </p:cNvPr>
              <p:cNvSpPr txBox="1"/>
              <p:nvPr/>
            </p:nvSpPr>
            <p:spPr>
              <a:xfrm>
                <a:off x="1501611" y="3739758"/>
                <a:ext cx="2599401" cy="828432"/>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2" name="文本框 21">
                <a:extLst>
                  <a:ext uri="{FF2B5EF4-FFF2-40B4-BE49-F238E27FC236}">
                    <a16:creationId xmlns:a16="http://schemas.microsoft.com/office/drawing/2014/main" id="{0DBF5303-909B-4D24-BAA0-9007566891CB}"/>
                  </a:ext>
                </a:extLst>
              </p:cNvPr>
              <p:cNvSpPr txBox="1"/>
              <p:nvPr/>
            </p:nvSpPr>
            <p:spPr>
              <a:xfrm>
                <a:off x="1501611" y="2450094"/>
                <a:ext cx="2599401" cy="461665"/>
              </a:xfrm>
              <a:prstGeom prst="rect">
                <a:avLst/>
              </a:prstGeom>
              <a:noFill/>
            </p:spPr>
            <p:txBody>
              <a:bodyPr wrap="square" rtlCol="0">
                <a:spAutoFit/>
              </a:bodyPr>
              <a:lstStyle/>
              <a:p>
                <a:pPr algn="dist"/>
                <a:r>
                  <a:rPr lang="en-US" altLang="zh-CN"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THE TWO</a:t>
                </a:r>
                <a:endParaRPr lang="zh-CN" altLang="en-US"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3" name="Rounded Rectangle 11">
                <a:extLst>
                  <a:ext uri="{FF2B5EF4-FFF2-40B4-BE49-F238E27FC236}">
                    <a16:creationId xmlns:a16="http://schemas.microsoft.com/office/drawing/2014/main" id="{51689CBE-93FA-451E-944B-7F12C23BA58C}"/>
                  </a:ext>
                </a:extLst>
              </p:cNvPr>
              <p:cNvSpPr/>
              <p:nvPr/>
            </p:nvSpPr>
            <p:spPr>
              <a:xfrm>
                <a:off x="1562223" y="5073778"/>
                <a:ext cx="1635756" cy="80961"/>
              </a:xfrm>
              <a:prstGeom prst="roundRect">
                <a:avLst>
                  <a:gd name="adj" fmla="val 50000"/>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sz="2400" dirty="0">
                  <a:solidFill>
                    <a:srgbClr val="EA3651"/>
                  </a:solidFill>
                  <a:latin typeface="字魂105号-简雅黑" panose="00000500000000000000" pitchFamily="2" charset="-122"/>
                </a:endParaRPr>
              </a:p>
            </p:txBody>
          </p:sp>
          <p:sp>
            <p:nvSpPr>
              <p:cNvPr id="24" name="文本框 23">
                <a:extLst>
                  <a:ext uri="{FF2B5EF4-FFF2-40B4-BE49-F238E27FC236}">
                    <a16:creationId xmlns:a16="http://schemas.microsoft.com/office/drawing/2014/main" id="{A81ACBEF-ECCE-4FB2-B1E9-661D6F4D6A6C}"/>
                  </a:ext>
                </a:extLst>
              </p:cNvPr>
              <p:cNvSpPr txBox="1"/>
              <p:nvPr/>
            </p:nvSpPr>
            <p:spPr>
              <a:xfrm>
                <a:off x="1501611" y="4776493"/>
                <a:ext cx="2386995"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grpSp>
      </p:grpSp>
      <p:grpSp>
        <p:nvGrpSpPr>
          <p:cNvPr id="25" name="组合 24">
            <a:extLst>
              <a:ext uri="{FF2B5EF4-FFF2-40B4-BE49-F238E27FC236}">
                <a16:creationId xmlns:a16="http://schemas.microsoft.com/office/drawing/2014/main" id="{20B3ECD7-B1D4-467D-97C8-65A0461C45CD}"/>
              </a:ext>
            </a:extLst>
          </p:cNvPr>
          <p:cNvGrpSpPr/>
          <p:nvPr/>
        </p:nvGrpSpPr>
        <p:grpSpPr>
          <a:xfrm>
            <a:off x="8023610" y="2450094"/>
            <a:ext cx="2599401" cy="2704645"/>
            <a:chOff x="1501611" y="2450094"/>
            <a:chExt cx="2599401" cy="2704645"/>
          </a:xfrm>
        </p:grpSpPr>
        <p:sp>
          <p:nvSpPr>
            <p:cNvPr id="26" name="文本框 25">
              <a:extLst>
                <a:ext uri="{FF2B5EF4-FFF2-40B4-BE49-F238E27FC236}">
                  <a16:creationId xmlns:a16="http://schemas.microsoft.com/office/drawing/2014/main" id="{2F01B7C4-798E-494D-BDF2-2CDD556FA4B2}"/>
                </a:ext>
              </a:extLst>
            </p:cNvPr>
            <p:cNvSpPr txBox="1"/>
            <p:nvPr/>
          </p:nvSpPr>
          <p:spPr>
            <a:xfrm>
              <a:off x="1501612" y="3101315"/>
              <a:ext cx="1696367" cy="400110"/>
            </a:xfrm>
            <a:prstGeom prst="rect">
              <a:avLst/>
            </a:prstGeom>
            <a:noFill/>
          </p:spPr>
          <p:txBody>
            <a:bodyPr wrap="square" rtlCol="0">
              <a:spAutoFit/>
            </a:bodyPr>
            <a:lstStyle/>
            <a:p>
              <a:pPr algn="just"/>
              <a:r>
                <a:rPr lang="en-US" altLang="zh-CN" sz="2000" dirty="0">
                  <a:solidFill>
                    <a:srgbClr val="EDA853"/>
                  </a:solidFill>
                  <a:latin typeface="字魂105号-简雅黑" panose="00000500000000000000" pitchFamily="2" charset="-122"/>
                  <a:ea typeface="字魂105号-简雅黑" panose="00000500000000000000" pitchFamily="2" charset="-122"/>
                </a:rPr>
                <a:t>HEADLINE</a:t>
              </a:r>
              <a:endParaRPr lang="zh-CN" altLang="en-US" sz="2000" dirty="0">
                <a:solidFill>
                  <a:srgbClr val="EDA853"/>
                </a:solidFill>
                <a:latin typeface="字魂105号-简雅黑" panose="00000500000000000000" pitchFamily="2" charset="-122"/>
                <a:ea typeface="字魂105号-简雅黑" panose="00000500000000000000" pitchFamily="2" charset="-122"/>
              </a:endParaRPr>
            </a:p>
          </p:txBody>
        </p:sp>
        <p:grpSp>
          <p:nvGrpSpPr>
            <p:cNvPr id="27" name="组合 26">
              <a:extLst>
                <a:ext uri="{FF2B5EF4-FFF2-40B4-BE49-F238E27FC236}">
                  <a16:creationId xmlns:a16="http://schemas.microsoft.com/office/drawing/2014/main" id="{DE2D4104-124E-439C-96CA-247E3BF3DD5C}"/>
                </a:ext>
              </a:extLst>
            </p:cNvPr>
            <p:cNvGrpSpPr/>
            <p:nvPr/>
          </p:nvGrpSpPr>
          <p:grpSpPr>
            <a:xfrm>
              <a:off x="1501611" y="2450094"/>
              <a:ext cx="2599401" cy="2704645"/>
              <a:chOff x="1501611" y="2450094"/>
              <a:chExt cx="2599401" cy="2704645"/>
            </a:xfrm>
          </p:grpSpPr>
          <p:cxnSp>
            <p:nvCxnSpPr>
              <p:cNvPr id="28" name="直接连接符 27">
                <a:extLst>
                  <a:ext uri="{FF2B5EF4-FFF2-40B4-BE49-F238E27FC236}">
                    <a16:creationId xmlns:a16="http://schemas.microsoft.com/office/drawing/2014/main" id="{58D5AC98-90E5-43A2-8090-CE1E05F5D352}"/>
                  </a:ext>
                </a:extLst>
              </p:cNvPr>
              <p:cNvCxnSpPr>
                <a:cxnSpLocks/>
              </p:cNvCxnSpPr>
              <p:nvPr/>
            </p:nvCxnSpPr>
            <p:spPr>
              <a:xfrm>
                <a:off x="1562223" y="2980568"/>
                <a:ext cx="2538789"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DEE2DECA-096F-4393-B265-2BF9BC18ED28}"/>
                  </a:ext>
                </a:extLst>
              </p:cNvPr>
              <p:cNvSpPr txBox="1"/>
              <p:nvPr/>
            </p:nvSpPr>
            <p:spPr>
              <a:xfrm>
                <a:off x="1501611" y="3739758"/>
                <a:ext cx="2599401" cy="828432"/>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0" name="文本框 29">
                <a:extLst>
                  <a:ext uri="{FF2B5EF4-FFF2-40B4-BE49-F238E27FC236}">
                    <a16:creationId xmlns:a16="http://schemas.microsoft.com/office/drawing/2014/main" id="{B757AE8F-3F0D-47A7-8A7C-8F310456956E}"/>
                  </a:ext>
                </a:extLst>
              </p:cNvPr>
              <p:cNvSpPr txBox="1"/>
              <p:nvPr/>
            </p:nvSpPr>
            <p:spPr>
              <a:xfrm>
                <a:off x="1501611" y="2450094"/>
                <a:ext cx="2599401" cy="461665"/>
              </a:xfrm>
              <a:prstGeom prst="rect">
                <a:avLst/>
              </a:prstGeom>
              <a:noFill/>
            </p:spPr>
            <p:txBody>
              <a:bodyPr wrap="square" rtlCol="0">
                <a:spAutoFit/>
              </a:bodyPr>
              <a:lstStyle/>
              <a:p>
                <a:pPr algn="dist"/>
                <a:r>
                  <a:rPr lang="en-US" altLang="zh-CN"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THE THREE</a:t>
                </a:r>
                <a:endParaRPr lang="zh-CN" altLang="en-US"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31" name="Rounded Rectangle 11">
                <a:extLst>
                  <a:ext uri="{FF2B5EF4-FFF2-40B4-BE49-F238E27FC236}">
                    <a16:creationId xmlns:a16="http://schemas.microsoft.com/office/drawing/2014/main" id="{1982FF24-3DAE-4091-8AF0-2B1ED44F8748}"/>
                  </a:ext>
                </a:extLst>
              </p:cNvPr>
              <p:cNvSpPr/>
              <p:nvPr/>
            </p:nvSpPr>
            <p:spPr>
              <a:xfrm>
                <a:off x="1562223" y="5073778"/>
                <a:ext cx="1635756" cy="80961"/>
              </a:xfrm>
              <a:prstGeom prst="roundRect">
                <a:avLst>
                  <a:gd name="adj" fmla="val 50000"/>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sz="2400" dirty="0">
                  <a:solidFill>
                    <a:srgbClr val="EA3651"/>
                  </a:solidFill>
                  <a:latin typeface="字魂105号-简雅黑" panose="00000500000000000000" pitchFamily="2" charset="-122"/>
                </a:endParaRPr>
              </a:p>
            </p:txBody>
          </p:sp>
          <p:sp>
            <p:nvSpPr>
              <p:cNvPr id="32" name="文本框 31">
                <a:extLst>
                  <a:ext uri="{FF2B5EF4-FFF2-40B4-BE49-F238E27FC236}">
                    <a16:creationId xmlns:a16="http://schemas.microsoft.com/office/drawing/2014/main" id="{9C8EF89A-F873-4EDA-83E9-82294829C86D}"/>
                  </a:ext>
                </a:extLst>
              </p:cNvPr>
              <p:cNvSpPr txBox="1"/>
              <p:nvPr/>
            </p:nvSpPr>
            <p:spPr>
              <a:xfrm>
                <a:off x="1501611" y="4776493"/>
                <a:ext cx="2386995"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grpSp>
      </p:grpSp>
    </p:spTree>
    <p:extLst>
      <p:ext uri="{BB962C8B-B14F-4D97-AF65-F5344CB8AC3E}">
        <p14:creationId xmlns:p14="http://schemas.microsoft.com/office/powerpoint/2010/main" val="1046667978"/>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0-#ppt_w/2"/>
                                          </p:val>
                                        </p:tav>
                                        <p:tav tm="100000">
                                          <p:val>
                                            <p:strVal val="#ppt_x"/>
                                          </p:val>
                                        </p:tav>
                                      </p:tavLst>
                                    </p:anim>
                                    <p:anim calcmode="lin" valueType="num">
                                      <p:cBhvr additive="base">
                                        <p:cTn id="12" dur="10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0-#ppt_w/2"/>
                                          </p:val>
                                        </p:tav>
                                        <p:tav tm="100000">
                                          <p:val>
                                            <p:strVal val="#ppt_x"/>
                                          </p:val>
                                        </p:tav>
                                      </p:tavLst>
                                    </p:anim>
                                    <p:anim calcmode="lin" valueType="num">
                                      <p:cBhvr additive="base">
                                        <p:cTn id="16" dur="10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sp>
        <p:nvSpPr>
          <p:cNvPr id="6" name="平行四边形 5">
            <a:extLst>
              <a:ext uri="{FF2B5EF4-FFF2-40B4-BE49-F238E27FC236}">
                <a16:creationId xmlns:a16="http://schemas.microsoft.com/office/drawing/2014/main" id="{1692E854-A21F-46D3-92FE-87D934CB45CF}"/>
              </a:ext>
            </a:extLst>
          </p:cNvPr>
          <p:cNvSpPr/>
          <p:nvPr/>
        </p:nvSpPr>
        <p:spPr>
          <a:xfrm>
            <a:off x="808522" y="2154866"/>
            <a:ext cx="10804713" cy="2548267"/>
          </a:xfrm>
          <a:prstGeom prst="parallelogram">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9246195-86B5-41F3-BEEA-5DCEEA8401A1}"/>
              </a:ext>
            </a:extLst>
          </p:cNvPr>
          <p:cNvSpPr txBox="1"/>
          <p:nvPr/>
        </p:nvSpPr>
        <p:spPr>
          <a:xfrm>
            <a:off x="2512019" y="5322624"/>
            <a:ext cx="7167961" cy="571951"/>
          </a:xfrm>
          <a:prstGeom prst="rect">
            <a:avLst/>
          </a:prstGeom>
          <a:noFill/>
        </p:spPr>
        <p:txBody>
          <a:bodyPr wrap="square" rtlCol="0">
            <a:spAutoFit/>
          </a:bodyPr>
          <a:lstStyle/>
          <a:p>
            <a:pPr algn="ctr">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Please enter the font and title you think is appropriate in the box</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8" name="Straight Connector 20">
            <a:extLst>
              <a:ext uri="{FF2B5EF4-FFF2-40B4-BE49-F238E27FC236}">
                <a16:creationId xmlns:a16="http://schemas.microsoft.com/office/drawing/2014/main" id="{8F90E636-7E23-4A1A-BC62-4710E7BBB4F5}"/>
              </a:ext>
            </a:extLst>
          </p:cNvPr>
          <p:cNvCxnSpPr>
            <a:cxnSpLocks/>
          </p:cNvCxnSpPr>
          <p:nvPr/>
        </p:nvCxnSpPr>
        <p:spPr>
          <a:xfrm>
            <a:off x="4415560" y="2589163"/>
            <a:ext cx="0" cy="1798755"/>
          </a:xfrm>
          <a:prstGeom prst="line">
            <a:avLst/>
          </a:prstGeom>
          <a:ln w="19050">
            <a:solidFill>
              <a:schemeClr val="tx1">
                <a:lumMod val="75000"/>
                <a:lumOff val="25000"/>
                <a:alpha val="51000"/>
              </a:schemeClr>
            </a:solidFill>
            <a:prstDash val="sysDot"/>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D29995C5-4497-4D16-8D47-344A4BD2834C}"/>
              </a:ext>
            </a:extLst>
          </p:cNvPr>
          <p:cNvSpPr txBox="1"/>
          <p:nvPr/>
        </p:nvSpPr>
        <p:spPr>
          <a:xfrm>
            <a:off x="1653716" y="3492684"/>
            <a:ext cx="2316609" cy="828432"/>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11" name="文本框 10">
            <a:extLst>
              <a:ext uri="{FF2B5EF4-FFF2-40B4-BE49-F238E27FC236}">
                <a16:creationId xmlns:a16="http://schemas.microsoft.com/office/drawing/2014/main" id="{C78F1623-3947-40E2-9781-7FA865BAAB14}"/>
              </a:ext>
            </a:extLst>
          </p:cNvPr>
          <p:cNvSpPr txBox="1"/>
          <p:nvPr/>
        </p:nvSpPr>
        <p:spPr>
          <a:xfrm>
            <a:off x="1637102" y="3111983"/>
            <a:ext cx="2018155" cy="400110"/>
          </a:xfrm>
          <a:prstGeom prst="rect">
            <a:avLst/>
          </a:prstGeom>
          <a:noFill/>
        </p:spPr>
        <p:txBody>
          <a:bodyPr wrap="square" rtlCol="0">
            <a:spAutoFit/>
          </a:bodyPr>
          <a:lstStyle/>
          <a:p>
            <a:pPr algn="just"/>
            <a:r>
              <a:rPr lang="en-US" altLang="zh-CN" sz="20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2" name="文本框 11">
            <a:extLst>
              <a:ext uri="{FF2B5EF4-FFF2-40B4-BE49-F238E27FC236}">
                <a16:creationId xmlns:a16="http://schemas.microsoft.com/office/drawing/2014/main" id="{5431F018-2B26-4F60-ACBE-40C8C41DCB0C}"/>
              </a:ext>
            </a:extLst>
          </p:cNvPr>
          <p:cNvSpPr txBox="1"/>
          <p:nvPr/>
        </p:nvSpPr>
        <p:spPr>
          <a:xfrm>
            <a:off x="5153213" y="3490351"/>
            <a:ext cx="2316609" cy="828432"/>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14" name="文本框 13">
            <a:extLst>
              <a:ext uri="{FF2B5EF4-FFF2-40B4-BE49-F238E27FC236}">
                <a16:creationId xmlns:a16="http://schemas.microsoft.com/office/drawing/2014/main" id="{704C8CE8-00BC-4EE7-9654-A35575887C24}"/>
              </a:ext>
            </a:extLst>
          </p:cNvPr>
          <p:cNvSpPr txBox="1"/>
          <p:nvPr/>
        </p:nvSpPr>
        <p:spPr>
          <a:xfrm>
            <a:off x="5136599" y="3109650"/>
            <a:ext cx="2018155" cy="400110"/>
          </a:xfrm>
          <a:prstGeom prst="rect">
            <a:avLst/>
          </a:prstGeom>
          <a:noFill/>
        </p:spPr>
        <p:txBody>
          <a:bodyPr wrap="square" rtlCol="0">
            <a:spAutoFit/>
          </a:bodyPr>
          <a:lstStyle/>
          <a:p>
            <a:pPr algn="just"/>
            <a:r>
              <a:rPr lang="en-US" altLang="zh-CN" sz="20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grpSp>
        <p:nvGrpSpPr>
          <p:cNvPr id="15" name="组合 14">
            <a:extLst>
              <a:ext uri="{FF2B5EF4-FFF2-40B4-BE49-F238E27FC236}">
                <a16:creationId xmlns:a16="http://schemas.microsoft.com/office/drawing/2014/main" id="{A9371156-62BB-4D20-A6B6-177B412B47E6}"/>
              </a:ext>
            </a:extLst>
          </p:cNvPr>
          <p:cNvGrpSpPr/>
          <p:nvPr/>
        </p:nvGrpSpPr>
        <p:grpSpPr>
          <a:xfrm>
            <a:off x="1753803" y="2559946"/>
            <a:ext cx="483665" cy="483665"/>
            <a:chOff x="1715858" y="1560522"/>
            <a:chExt cx="657427" cy="657427"/>
          </a:xfrm>
        </p:grpSpPr>
        <p:sp>
          <p:nvSpPr>
            <p:cNvPr id="16" name="椭圆 15">
              <a:extLst>
                <a:ext uri="{FF2B5EF4-FFF2-40B4-BE49-F238E27FC236}">
                  <a16:creationId xmlns:a16="http://schemas.microsoft.com/office/drawing/2014/main" id="{2DEAA1E5-47CE-4827-A2D4-53E848C2F4A3}"/>
                </a:ext>
              </a:extLst>
            </p:cNvPr>
            <p:cNvSpPr/>
            <p:nvPr/>
          </p:nvSpPr>
          <p:spPr>
            <a:xfrm>
              <a:off x="1715858" y="1560522"/>
              <a:ext cx="657427" cy="657427"/>
            </a:xfrm>
            <a:prstGeom prst="ellipse">
              <a:avLst/>
            </a:prstGeom>
            <a:solidFill>
              <a:srgbClr val="EDA85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nvGrpSpPr>
            <p:cNvPr id="18" name="Google Shape;1002;p32">
              <a:extLst>
                <a:ext uri="{FF2B5EF4-FFF2-40B4-BE49-F238E27FC236}">
                  <a16:creationId xmlns:a16="http://schemas.microsoft.com/office/drawing/2014/main" id="{2E24F4EC-23D9-4803-ACFA-D186BBBDFF6E}"/>
                </a:ext>
              </a:extLst>
            </p:cNvPr>
            <p:cNvGrpSpPr/>
            <p:nvPr/>
          </p:nvGrpSpPr>
          <p:grpSpPr>
            <a:xfrm>
              <a:off x="1909253" y="1727602"/>
              <a:ext cx="293777" cy="343455"/>
              <a:chOff x="-48237000" y="2342650"/>
              <a:chExt cx="256800" cy="300225"/>
            </a:xfrm>
            <a:solidFill>
              <a:schemeClr val="bg1"/>
            </a:solidFill>
          </p:grpSpPr>
          <p:sp>
            <p:nvSpPr>
              <p:cNvPr id="19" name="Google Shape;1003;p32">
                <a:extLst>
                  <a:ext uri="{FF2B5EF4-FFF2-40B4-BE49-F238E27FC236}">
                    <a16:creationId xmlns:a16="http://schemas.microsoft.com/office/drawing/2014/main" id="{3818B8E7-064F-466B-B761-1586255A0FF8}"/>
                  </a:ext>
                </a:extLst>
              </p:cNvPr>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 name="Google Shape;1004;p32">
                <a:extLst>
                  <a:ext uri="{FF2B5EF4-FFF2-40B4-BE49-F238E27FC236}">
                    <a16:creationId xmlns:a16="http://schemas.microsoft.com/office/drawing/2014/main" id="{5C2B89CF-43DE-4385-96A1-398A0553D865}"/>
                  </a:ext>
                </a:extLst>
              </p:cNvPr>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 name="Google Shape;1005;p32">
                <a:extLst>
                  <a:ext uri="{FF2B5EF4-FFF2-40B4-BE49-F238E27FC236}">
                    <a16:creationId xmlns:a16="http://schemas.microsoft.com/office/drawing/2014/main" id="{FE703333-203D-4C38-96D0-5A1023E0970C}"/>
                  </a:ext>
                </a:extLst>
              </p:cNvPr>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grpSp>
        <p:nvGrpSpPr>
          <p:cNvPr id="22" name="组合 21">
            <a:extLst>
              <a:ext uri="{FF2B5EF4-FFF2-40B4-BE49-F238E27FC236}">
                <a16:creationId xmlns:a16="http://schemas.microsoft.com/office/drawing/2014/main" id="{C5594CB3-2EF9-4710-9B24-C6FB1AEF785C}"/>
              </a:ext>
            </a:extLst>
          </p:cNvPr>
          <p:cNvGrpSpPr/>
          <p:nvPr/>
        </p:nvGrpSpPr>
        <p:grpSpPr>
          <a:xfrm>
            <a:off x="5191300" y="2559946"/>
            <a:ext cx="483665" cy="483665"/>
            <a:chOff x="915687" y="1560522"/>
            <a:chExt cx="657427" cy="657427"/>
          </a:xfrm>
        </p:grpSpPr>
        <p:sp>
          <p:nvSpPr>
            <p:cNvPr id="23" name="椭圆 22">
              <a:extLst>
                <a:ext uri="{FF2B5EF4-FFF2-40B4-BE49-F238E27FC236}">
                  <a16:creationId xmlns:a16="http://schemas.microsoft.com/office/drawing/2014/main" id="{BA03D69E-D3AD-4209-9A75-0DFAF6C0DE02}"/>
                </a:ext>
              </a:extLst>
            </p:cNvPr>
            <p:cNvSpPr/>
            <p:nvPr/>
          </p:nvSpPr>
          <p:spPr>
            <a:xfrm>
              <a:off x="915687" y="1560522"/>
              <a:ext cx="657427" cy="657427"/>
            </a:xfrm>
            <a:prstGeom prst="ellipse">
              <a:avLst/>
            </a:prstGeom>
            <a:solidFill>
              <a:srgbClr val="EDA85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nvGrpSpPr>
            <p:cNvPr id="24" name="Google Shape;982;p32">
              <a:extLst>
                <a:ext uri="{FF2B5EF4-FFF2-40B4-BE49-F238E27FC236}">
                  <a16:creationId xmlns:a16="http://schemas.microsoft.com/office/drawing/2014/main" id="{359055CE-B668-42DA-B42F-CFEF02AFBBFC}"/>
                </a:ext>
              </a:extLst>
            </p:cNvPr>
            <p:cNvGrpSpPr/>
            <p:nvPr/>
          </p:nvGrpSpPr>
          <p:grpSpPr>
            <a:xfrm>
              <a:off x="1092354" y="1729907"/>
              <a:ext cx="341623" cy="338862"/>
              <a:chOff x="-31166825" y="1939525"/>
              <a:chExt cx="293800" cy="291425"/>
            </a:xfrm>
            <a:solidFill>
              <a:schemeClr val="bg1"/>
            </a:solidFill>
          </p:grpSpPr>
          <p:sp>
            <p:nvSpPr>
              <p:cNvPr id="25" name="Google Shape;983;p32">
                <a:extLst>
                  <a:ext uri="{FF2B5EF4-FFF2-40B4-BE49-F238E27FC236}">
                    <a16:creationId xmlns:a16="http://schemas.microsoft.com/office/drawing/2014/main" id="{9BFF655A-BE21-4F3C-8EB3-53BEBE839604}"/>
                  </a:ext>
                </a:extLst>
              </p:cNvPr>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 name="Google Shape;984;p32">
                <a:extLst>
                  <a:ext uri="{FF2B5EF4-FFF2-40B4-BE49-F238E27FC236}">
                    <a16:creationId xmlns:a16="http://schemas.microsoft.com/office/drawing/2014/main" id="{5DBEDD37-F979-40C1-9A18-AA39F8F403B7}"/>
                  </a:ext>
                </a:extLst>
              </p:cNvPr>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 name="Google Shape;985;p32">
                <a:extLst>
                  <a:ext uri="{FF2B5EF4-FFF2-40B4-BE49-F238E27FC236}">
                    <a16:creationId xmlns:a16="http://schemas.microsoft.com/office/drawing/2014/main" id="{240F5506-362A-4022-9E7D-AC82151F36F7}"/>
                  </a:ext>
                </a:extLst>
              </p:cNvPr>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 name="Google Shape;986;p32">
                <a:extLst>
                  <a:ext uri="{FF2B5EF4-FFF2-40B4-BE49-F238E27FC236}">
                    <a16:creationId xmlns:a16="http://schemas.microsoft.com/office/drawing/2014/main" id="{6D94C122-427A-4EF2-A992-D6AC49803D22}"/>
                  </a:ext>
                </a:extLst>
              </p:cNvPr>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 name="Google Shape;987;p32">
                <a:extLst>
                  <a:ext uri="{FF2B5EF4-FFF2-40B4-BE49-F238E27FC236}">
                    <a16:creationId xmlns:a16="http://schemas.microsoft.com/office/drawing/2014/main" id="{A4698CAB-A250-400D-897A-4A9221FA57B9}"/>
                  </a:ext>
                </a:extLst>
              </p:cNvPr>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 name="Google Shape;988;p32">
                <a:extLst>
                  <a:ext uri="{FF2B5EF4-FFF2-40B4-BE49-F238E27FC236}">
                    <a16:creationId xmlns:a16="http://schemas.microsoft.com/office/drawing/2014/main" id="{07F75F11-B243-45D1-B140-6416D71A0F2C}"/>
                  </a:ext>
                </a:extLst>
              </p:cNvPr>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 name="Google Shape;989;p32">
                <a:extLst>
                  <a:ext uri="{FF2B5EF4-FFF2-40B4-BE49-F238E27FC236}">
                    <a16:creationId xmlns:a16="http://schemas.microsoft.com/office/drawing/2014/main" id="{CCE24279-588F-47C3-8E83-4237A945AA08}"/>
                  </a:ext>
                </a:extLst>
              </p:cNvPr>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 name="Google Shape;990;p32">
                <a:extLst>
                  <a:ext uri="{FF2B5EF4-FFF2-40B4-BE49-F238E27FC236}">
                    <a16:creationId xmlns:a16="http://schemas.microsoft.com/office/drawing/2014/main" id="{4680D8D7-4F2A-49E6-A4E0-CD69D3DE4E6F}"/>
                  </a:ext>
                </a:extLst>
              </p:cNvPr>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 name="Google Shape;991;p32">
                <a:extLst>
                  <a:ext uri="{FF2B5EF4-FFF2-40B4-BE49-F238E27FC236}">
                    <a16:creationId xmlns:a16="http://schemas.microsoft.com/office/drawing/2014/main" id="{2E6725AF-401E-4B16-913E-EDFE3B807546}"/>
                  </a:ext>
                </a:extLst>
              </p:cNvPr>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 name="Google Shape;992;p32">
                <a:extLst>
                  <a:ext uri="{FF2B5EF4-FFF2-40B4-BE49-F238E27FC236}">
                    <a16:creationId xmlns:a16="http://schemas.microsoft.com/office/drawing/2014/main" id="{AFD486CF-BB19-487C-BF37-F909F4A08702}"/>
                  </a:ext>
                </a:extLst>
              </p:cNvPr>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 name="Google Shape;993;p32">
                <a:extLst>
                  <a:ext uri="{FF2B5EF4-FFF2-40B4-BE49-F238E27FC236}">
                    <a16:creationId xmlns:a16="http://schemas.microsoft.com/office/drawing/2014/main" id="{80F0322E-5DB2-4509-A2EE-87711D9C3C40}"/>
                  </a:ext>
                </a:extLst>
              </p:cNvPr>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cxnSp>
        <p:nvCxnSpPr>
          <p:cNvPr id="36" name="Straight Connector 20">
            <a:extLst>
              <a:ext uri="{FF2B5EF4-FFF2-40B4-BE49-F238E27FC236}">
                <a16:creationId xmlns:a16="http://schemas.microsoft.com/office/drawing/2014/main" id="{3A2053DF-083B-4135-A880-E37650F812DF}"/>
              </a:ext>
            </a:extLst>
          </p:cNvPr>
          <p:cNvCxnSpPr>
            <a:cxnSpLocks/>
          </p:cNvCxnSpPr>
          <p:nvPr/>
        </p:nvCxnSpPr>
        <p:spPr>
          <a:xfrm>
            <a:off x="8063460" y="2589163"/>
            <a:ext cx="0" cy="1798755"/>
          </a:xfrm>
          <a:prstGeom prst="line">
            <a:avLst/>
          </a:prstGeom>
          <a:ln w="19050">
            <a:solidFill>
              <a:schemeClr val="tx1">
                <a:lumMod val="75000"/>
                <a:lumOff val="25000"/>
                <a:alpha val="51000"/>
              </a:schemeClr>
            </a:solidFill>
            <a:prstDash val="sysDot"/>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9494FBDF-77AE-4BF8-9801-97311F7E91CA}"/>
              </a:ext>
            </a:extLst>
          </p:cNvPr>
          <p:cNvSpPr txBox="1"/>
          <p:nvPr/>
        </p:nvSpPr>
        <p:spPr>
          <a:xfrm>
            <a:off x="8801113" y="3490351"/>
            <a:ext cx="2316609" cy="828432"/>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8" name="文本框 37">
            <a:extLst>
              <a:ext uri="{FF2B5EF4-FFF2-40B4-BE49-F238E27FC236}">
                <a16:creationId xmlns:a16="http://schemas.microsoft.com/office/drawing/2014/main" id="{ECADFB06-B47E-4997-BD5F-B1E4DDB65D37}"/>
              </a:ext>
            </a:extLst>
          </p:cNvPr>
          <p:cNvSpPr txBox="1"/>
          <p:nvPr/>
        </p:nvSpPr>
        <p:spPr>
          <a:xfrm>
            <a:off x="8784499" y="3109650"/>
            <a:ext cx="2018155" cy="400110"/>
          </a:xfrm>
          <a:prstGeom prst="rect">
            <a:avLst/>
          </a:prstGeom>
          <a:noFill/>
        </p:spPr>
        <p:txBody>
          <a:bodyPr wrap="square" rtlCol="0">
            <a:spAutoFit/>
          </a:bodyPr>
          <a:lstStyle/>
          <a:p>
            <a:pPr algn="just"/>
            <a:r>
              <a:rPr lang="en-US" altLang="zh-CN" sz="20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grpSp>
        <p:nvGrpSpPr>
          <p:cNvPr id="39" name="组合 38">
            <a:extLst>
              <a:ext uri="{FF2B5EF4-FFF2-40B4-BE49-F238E27FC236}">
                <a16:creationId xmlns:a16="http://schemas.microsoft.com/office/drawing/2014/main" id="{4D69448C-6B17-4E0D-B989-4D1DE4831889}"/>
              </a:ext>
            </a:extLst>
          </p:cNvPr>
          <p:cNvGrpSpPr/>
          <p:nvPr/>
        </p:nvGrpSpPr>
        <p:grpSpPr>
          <a:xfrm>
            <a:off x="8839200" y="2559946"/>
            <a:ext cx="483665" cy="483665"/>
            <a:chOff x="915687" y="1560522"/>
            <a:chExt cx="657427" cy="657427"/>
          </a:xfrm>
        </p:grpSpPr>
        <p:sp>
          <p:nvSpPr>
            <p:cNvPr id="40" name="椭圆 39">
              <a:extLst>
                <a:ext uri="{FF2B5EF4-FFF2-40B4-BE49-F238E27FC236}">
                  <a16:creationId xmlns:a16="http://schemas.microsoft.com/office/drawing/2014/main" id="{AAF8C275-4EBF-4B18-BA1C-D16F765BD008}"/>
                </a:ext>
              </a:extLst>
            </p:cNvPr>
            <p:cNvSpPr/>
            <p:nvPr/>
          </p:nvSpPr>
          <p:spPr>
            <a:xfrm>
              <a:off x="915687" y="1560522"/>
              <a:ext cx="657427" cy="657427"/>
            </a:xfrm>
            <a:prstGeom prst="ellipse">
              <a:avLst/>
            </a:prstGeom>
            <a:solidFill>
              <a:srgbClr val="EDA85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nvGrpSpPr>
            <p:cNvPr id="41" name="Google Shape;982;p32">
              <a:extLst>
                <a:ext uri="{FF2B5EF4-FFF2-40B4-BE49-F238E27FC236}">
                  <a16:creationId xmlns:a16="http://schemas.microsoft.com/office/drawing/2014/main" id="{C13CDDD7-DEF4-4BE3-8914-3408D613D110}"/>
                </a:ext>
              </a:extLst>
            </p:cNvPr>
            <p:cNvGrpSpPr/>
            <p:nvPr/>
          </p:nvGrpSpPr>
          <p:grpSpPr>
            <a:xfrm>
              <a:off x="1092354" y="1729907"/>
              <a:ext cx="341623" cy="338862"/>
              <a:chOff x="-31166825" y="1939525"/>
              <a:chExt cx="293800" cy="291425"/>
            </a:xfrm>
            <a:solidFill>
              <a:schemeClr val="bg1"/>
            </a:solidFill>
          </p:grpSpPr>
          <p:sp>
            <p:nvSpPr>
              <p:cNvPr id="42" name="Google Shape;983;p32">
                <a:extLst>
                  <a:ext uri="{FF2B5EF4-FFF2-40B4-BE49-F238E27FC236}">
                    <a16:creationId xmlns:a16="http://schemas.microsoft.com/office/drawing/2014/main" id="{E9D1CD03-378B-40B3-BFE5-A36277641D91}"/>
                  </a:ext>
                </a:extLst>
              </p:cNvPr>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 name="Google Shape;984;p32">
                <a:extLst>
                  <a:ext uri="{FF2B5EF4-FFF2-40B4-BE49-F238E27FC236}">
                    <a16:creationId xmlns:a16="http://schemas.microsoft.com/office/drawing/2014/main" id="{2E0C0B48-0DEC-4BD8-9613-86309F6452E5}"/>
                  </a:ext>
                </a:extLst>
              </p:cNvPr>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 name="Google Shape;985;p32">
                <a:extLst>
                  <a:ext uri="{FF2B5EF4-FFF2-40B4-BE49-F238E27FC236}">
                    <a16:creationId xmlns:a16="http://schemas.microsoft.com/office/drawing/2014/main" id="{946C366C-9792-4E2B-BDB5-41280F8E1919}"/>
                  </a:ext>
                </a:extLst>
              </p:cNvPr>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 name="Google Shape;986;p32">
                <a:extLst>
                  <a:ext uri="{FF2B5EF4-FFF2-40B4-BE49-F238E27FC236}">
                    <a16:creationId xmlns:a16="http://schemas.microsoft.com/office/drawing/2014/main" id="{DBF145CA-E563-414E-8378-C3BE6BDD9EF8}"/>
                  </a:ext>
                </a:extLst>
              </p:cNvPr>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 name="Google Shape;987;p32">
                <a:extLst>
                  <a:ext uri="{FF2B5EF4-FFF2-40B4-BE49-F238E27FC236}">
                    <a16:creationId xmlns:a16="http://schemas.microsoft.com/office/drawing/2014/main" id="{38990D67-1512-46D8-AEA8-878E8FAC03DB}"/>
                  </a:ext>
                </a:extLst>
              </p:cNvPr>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 name="Google Shape;988;p32">
                <a:extLst>
                  <a:ext uri="{FF2B5EF4-FFF2-40B4-BE49-F238E27FC236}">
                    <a16:creationId xmlns:a16="http://schemas.microsoft.com/office/drawing/2014/main" id="{F49AF75A-3FE9-4206-BD97-A261C5BA2AC7}"/>
                  </a:ext>
                </a:extLst>
              </p:cNvPr>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 name="Google Shape;989;p32">
                <a:extLst>
                  <a:ext uri="{FF2B5EF4-FFF2-40B4-BE49-F238E27FC236}">
                    <a16:creationId xmlns:a16="http://schemas.microsoft.com/office/drawing/2014/main" id="{66A7E52F-44D1-47F3-99D2-A408E9DC8CB6}"/>
                  </a:ext>
                </a:extLst>
              </p:cNvPr>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 name="Google Shape;990;p32">
                <a:extLst>
                  <a:ext uri="{FF2B5EF4-FFF2-40B4-BE49-F238E27FC236}">
                    <a16:creationId xmlns:a16="http://schemas.microsoft.com/office/drawing/2014/main" id="{E3D2BB75-1660-4E1A-AA7C-A38293845BE5}"/>
                  </a:ext>
                </a:extLst>
              </p:cNvPr>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 name="Google Shape;991;p32">
                <a:extLst>
                  <a:ext uri="{FF2B5EF4-FFF2-40B4-BE49-F238E27FC236}">
                    <a16:creationId xmlns:a16="http://schemas.microsoft.com/office/drawing/2014/main" id="{E8A5FD82-E4A8-4D64-884D-B712A8E163FD}"/>
                  </a:ext>
                </a:extLst>
              </p:cNvPr>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 name="Google Shape;992;p32">
                <a:extLst>
                  <a:ext uri="{FF2B5EF4-FFF2-40B4-BE49-F238E27FC236}">
                    <a16:creationId xmlns:a16="http://schemas.microsoft.com/office/drawing/2014/main" id="{F352C2C5-A27E-4FA3-BF9F-91F6F78203B9}"/>
                  </a:ext>
                </a:extLst>
              </p:cNvPr>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 name="Google Shape;993;p32">
                <a:extLst>
                  <a:ext uri="{FF2B5EF4-FFF2-40B4-BE49-F238E27FC236}">
                    <a16:creationId xmlns:a16="http://schemas.microsoft.com/office/drawing/2014/main" id="{C9429546-C4DD-4370-AF66-038B3946F38F}"/>
                  </a:ext>
                </a:extLst>
              </p:cNvPr>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spTree>
    <p:extLst>
      <p:ext uri="{BB962C8B-B14F-4D97-AF65-F5344CB8AC3E}">
        <p14:creationId xmlns:p14="http://schemas.microsoft.com/office/powerpoint/2010/main" val="872207403"/>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42"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anim calcmode="lin" valueType="num">
                                      <p:cBhvr>
                                        <p:cTn id="12" dur="1000" fill="hold"/>
                                        <p:tgtEl>
                                          <p:spTgt spid="8"/>
                                        </p:tgtEl>
                                        <p:attrNameLst>
                                          <p:attrName>ppt_x</p:attrName>
                                        </p:attrNameLst>
                                      </p:cBhvr>
                                      <p:tavLst>
                                        <p:tav tm="0">
                                          <p:val>
                                            <p:strVal val="#ppt_x"/>
                                          </p:val>
                                        </p:tav>
                                        <p:tav tm="100000">
                                          <p:val>
                                            <p:strVal val="#ppt_x"/>
                                          </p:val>
                                        </p:tav>
                                      </p:tavLst>
                                    </p:anim>
                                    <p:anim calcmode="lin" valueType="num">
                                      <p:cBhvr>
                                        <p:cTn id="13" dur="1000" fill="hold"/>
                                        <p:tgtEl>
                                          <p:spTgt spid="8"/>
                                        </p:tgtEl>
                                        <p:attrNameLst>
                                          <p:attrName>ppt_y</p:attrName>
                                        </p:attrNameLst>
                                      </p:cBhvr>
                                      <p:tavLst>
                                        <p:tav tm="0">
                                          <p:val>
                                            <p:strVal val="#ppt_y+.1"/>
                                          </p:val>
                                        </p:tav>
                                        <p:tav tm="100000">
                                          <p:val>
                                            <p:strVal val="#ppt_y"/>
                                          </p:val>
                                        </p:tav>
                                      </p:tavLst>
                                    </p:anim>
                                  </p:childTnLst>
                                </p:cTn>
                              </p:par>
                              <p:par>
                                <p:cTn id="14" presetID="22" presetClass="entr" presetSubtype="8"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p:cTn id="25" dur="1000" fill="hold"/>
                                        <p:tgtEl>
                                          <p:spTgt spid="11"/>
                                        </p:tgtEl>
                                        <p:attrNameLst>
                                          <p:attrName>ppt_x</p:attrName>
                                        </p:attrNameLst>
                                      </p:cBhvr>
                                      <p:tavLst>
                                        <p:tav tm="0">
                                          <p:val>
                                            <p:strVal val="#ppt_x"/>
                                          </p:val>
                                        </p:tav>
                                        <p:tav tm="100000">
                                          <p:val>
                                            <p:strVal val="#ppt_x"/>
                                          </p:val>
                                        </p:tav>
                                      </p:tavLst>
                                    </p:anim>
                                    <p:anim calcmode="lin" valueType="num">
                                      <p:cBhvr>
                                        <p:cTn id="26" dur="1000" fill="hold"/>
                                        <p:tgtEl>
                                          <p:spTgt spid="11"/>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1000"/>
                                        <p:tgtEl>
                                          <p:spTgt spid="12"/>
                                        </p:tgtEl>
                                      </p:cBhvr>
                                    </p:animEffect>
                                    <p:anim calcmode="lin" valueType="num">
                                      <p:cBhvr>
                                        <p:cTn id="30" dur="1000" fill="hold"/>
                                        <p:tgtEl>
                                          <p:spTgt spid="12"/>
                                        </p:tgtEl>
                                        <p:attrNameLst>
                                          <p:attrName>ppt_x</p:attrName>
                                        </p:attrNameLst>
                                      </p:cBhvr>
                                      <p:tavLst>
                                        <p:tav tm="0">
                                          <p:val>
                                            <p:strVal val="#ppt_x"/>
                                          </p:val>
                                        </p:tav>
                                        <p:tav tm="100000">
                                          <p:val>
                                            <p:strVal val="#ppt_x"/>
                                          </p:val>
                                        </p:tav>
                                      </p:tavLst>
                                    </p:anim>
                                    <p:anim calcmode="lin" valueType="num">
                                      <p:cBhvr>
                                        <p:cTn id="31" dur="1000" fill="hold"/>
                                        <p:tgtEl>
                                          <p:spTgt spid="12"/>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1000"/>
                                        <p:tgtEl>
                                          <p:spTgt spid="14"/>
                                        </p:tgtEl>
                                      </p:cBhvr>
                                    </p:animEffect>
                                    <p:anim calcmode="lin" valueType="num">
                                      <p:cBhvr>
                                        <p:cTn id="35" dur="1000" fill="hold"/>
                                        <p:tgtEl>
                                          <p:spTgt spid="14"/>
                                        </p:tgtEl>
                                        <p:attrNameLst>
                                          <p:attrName>ppt_x</p:attrName>
                                        </p:attrNameLst>
                                      </p:cBhvr>
                                      <p:tavLst>
                                        <p:tav tm="0">
                                          <p:val>
                                            <p:strVal val="#ppt_x"/>
                                          </p:val>
                                        </p:tav>
                                        <p:tav tm="100000">
                                          <p:val>
                                            <p:strVal val="#ppt_x"/>
                                          </p:val>
                                        </p:tav>
                                      </p:tavLst>
                                    </p:anim>
                                    <p:anim calcmode="lin" valueType="num">
                                      <p:cBhvr>
                                        <p:cTn id="36" dur="1000" fill="hold"/>
                                        <p:tgtEl>
                                          <p:spTgt spid="14"/>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1000"/>
                                        <p:tgtEl>
                                          <p:spTgt spid="15"/>
                                        </p:tgtEl>
                                      </p:cBhvr>
                                    </p:animEffect>
                                    <p:anim calcmode="lin" valueType="num">
                                      <p:cBhvr>
                                        <p:cTn id="40" dur="1000" fill="hold"/>
                                        <p:tgtEl>
                                          <p:spTgt spid="15"/>
                                        </p:tgtEl>
                                        <p:attrNameLst>
                                          <p:attrName>ppt_x</p:attrName>
                                        </p:attrNameLst>
                                      </p:cBhvr>
                                      <p:tavLst>
                                        <p:tav tm="0">
                                          <p:val>
                                            <p:strVal val="#ppt_x"/>
                                          </p:val>
                                        </p:tav>
                                        <p:tav tm="100000">
                                          <p:val>
                                            <p:strVal val="#ppt_x"/>
                                          </p:val>
                                        </p:tav>
                                      </p:tavLst>
                                    </p:anim>
                                    <p:anim calcmode="lin" valueType="num">
                                      <p:cBhvr>
                                        <p:cTn id="41" dur="1000" fill="hold"/>
                                        <p:tgtEl>
                                          <p:spTgt spid="15"/>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1000"/>
                                        <p:tgtEl>
                                          <p:spTgt spid="22"/>
                                        </p:tgtEl>
                                      </p:cBhvr>
                                    </p:animEffect>
                                    <p:anim calcmode="lin" valueType="num">
                                      <p:cBhvr>
                                        <p:cTn id="45" dur="1000" fill="hold"/>
                                        <p:tgtEl>
                                          <p:spTgt spid="22"/>
                                        </p:tgtEl>
                                        <p:attrNameLst>
                                          <p:attrName>ppt_x</p:attrName>
                                        </p:attrNameLst>
                                      </p:cBhvr>
                                      <p:tavLst>
                                        <p:tav tm="0">
                                          <p:val>
                                            <p:strVal val="#ppt_x"/>
                                          </p:val>
                                        </p:tav>
                                        <p:tav tm="100000">
                                          <p:val>
                                            <p:strVal val="#ppt_x"/>
                                          </p:val>
                                        </p:tav>
                                      </p:tavLst>
                                    </p:anim>
                                    <p:anim calcmode="lin" valueType="num">
                                      <p:cBhvr>
                                        <p:cTn id="46" dur="1000" fill="hold"/>
                                        <p:tgtEl>
                                          <p:spTgt spid="22"/>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36"/>
                                        </p:tgtEl>
                                        <p:attrNameLst>
                                          <p:attrName>style.visibility</p:attrName>
                                        </p:attrNameLst>
                                      </p:cBhvr>
                                      <p:to>
                                        <p:strVal val="visible"/>
                                      </p:to>
                                    </p:set>
                                    <p:animEffect transition="in" filter="fade">
                                      <p:cBhvr>
                                        <p:cTn id="49" dur="1000"/>
                                        <p:tgtEl>
                                          <p:spTgt spid="36"/>
                                        </p:tgtEl>
                                      </p:cBhvr>
                                    </p:animEffect>
                                    <p:anim calcmode="lin" valueType="num">
                                      <p:cBhvr>
                                        <p:cTn id="50" dur="1000" fill="hold"/>
                                        <p:tgtEl>
                                          <p:spTgt spid="36"/>
                                        </p:tgtEl>
                                        <p:attrNameLst>
                                          <p:attrName>ppt_x</p:attrName>
                                        </p:attrNameLst>
                                      </p:cBhvr>
                                      <p:tavLst>
                                        <p:tav tm="0">
                                          <p:val>
                                            <p:strVal val="#ppt_x"/>
                                          </p:val>
                                        </p:tav>
                                        <p:tav tm="100000">
                                          <p:val>
                                            <p:strVal val="#ppt_x"/>
                                          </p:val>
                                        </p:tav>
                                      </p:tavLst>
                                    </p:anim>
                                    <p:anim calcmode="lin" valueType="num">
                                      <p:cBhvr>
                                        <p:cTn id="51" dur="1000" fill="hold"/>
                                        <p:tgtEl>
                                          <p:spTgt spid="36"/>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37"/>
                                        </p:tgtEl>
                                        <p:attrNameLst>
                                          <p:attrName>style.visibility</p:attrName>
                                        </p:attrNameLst>
                                      </p:cBhvr>
                                      <p:to>
                                        <p:strVal val="visible"/>
                                      </p:to>
                                    </p:set>
                                    <p:animEffect transition="in" filter="fade">
                                      <p:cBhvr>
                                        <p:cTn id="54" dur="1000"/>
                                        <p:tgtEl>
                                          <p:spTgt spid="37"/>
                                        </p:tgtEl>
                                      </p:cBhvr>
                                    </p:animEffect>
                                    <p:anim calcmode="lin" valueType="num">
                                      <p:cBhvr>
                                        <p:cTn id="55" dur="1000" fill="hold"/>
                                        <p:tgtEl>
                                          <p:spTgt spid="37"/>
                                        </p:tgtEl>
                                        <p:attrNameLst>
                                          <p:attrName>ppt_x</p:attrName>
                                        </p:attrNameLst>
                                      </p:cBhvr>
                                      <p:tavLst>
                                        <p:tav tm="0">
                                          <p:val>
                                            <p:strVal val="#ppt_x"/>
                                          </p:val>
                                        </p:tav>
                                        <p:tav tm="100000">
                                          <p:val>
                                            <p:strVal val="#ppt_x"/>
                                          </p:val>
                                        </p:tav>
                                      </p:tavLst>
                                    </p:anim>
                                    <p:anim calcmode="lin" valueType="num">
                                      <p:cBhvr>
                                        <p:cTn id="56" dur="1000" fill="hold"/>
                                        <p:tgtEl>
                                          <p:spTgt spid="37"/>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Effect transition="in" filter="fade">
                                      <p:cBhvr>
                                        <p:cTn id="59" dur="1000"/>
                                        <p:tgtEl>
                                          <p:spTgt spid="38"/>
                                        </p:tgtEl>
                                      </p:cBhvr>
                                    </p:animEffect>
                                    <p:anim calcmode="lin" valueType="num">
                                      <p:cBhvr>
                                        <p:cTn id="60" dur="1000" fill="hold"/>
                                        <p:tgtEl>
                                          <p:spTgt spid="38"/>
                                        </p:tgtEl>
                                        <p:attrNameLst>
                                          <p:attrName>ppt_x</p:attrName>
                                        </p:attrNameLst>
                                      </p:cBhvr>
                                      <p:tavLst>
                                        <p:tav tm="0">
                                          <p:val>
                                            <p:strVal val="#ppt_x"/>
                                          </p:val>
                                        </p:tav>
                                        <p:tav tm="100000">
                                          <p:val>
                                            <p:strVal val="#ppt_x"/>
                                          </p:val>
                                        </p:tav>
                                      </p:tavLst>
                                    </p:anim>
                                    <p:anim calcmode="lin" valueType="num">
                                      <p:cBhvr>
                                        <p:cTn id="61" dur="1000" fill="hold"/>
                                        <p:tgtEl>
                                          <p:spTgt spid="38"/>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39"/>
                                        </p:tgtEl>
                                        <p:attrNameLst>
                                          <p:attrName>style.visibility</p:attrName>
                                        </p:attrNameLst>
                                      </p:cBhvr>
                                      <p:to>
                                        <p:strVal val="visible"/>
                                      </p:to>
                                    </p:set>
                                    <p:animEffect transition="in" filter="fade">
                                      <p:cBhvr>
                                        <p:cTn id="64" dur="1000"/>
                                        <p:tgtEl>
                                          <p:spTgt spid="39"/>
                                        </p:tgtEl>
                                      </p:cBhvr>
                                    </p:animEffect>
                                    <p:anim calcmode="lin" valueType="num">
                                      <p:cBhvr>
                                        <p:cTn id="65" dur="1000" fill="hold"/>
                                        <p:tgtEl>
                                          <p:spTgt spid="39"/>
                                        </p:tgtEl>
                                        <p:attrNameLst>
                                          <p:attrName>ppt_x</p:attrName>
                                        </p:attrNameLst>
                                      </p:cBhvr>
                                      <p:tavLst>
                                        <p:tav tm="0">
                                          <p:val>
                                            <p:strVal val="#ppt_x"/>
                                          </p:val>
                                        </p:tav>
                                        <p:tav tm="100000">
                                          <p:val>
                                            <p:strVal val="#ppt_x"/>
                                          </p:val>
                                        </p:tav>
                                      </p:tavLst>
                                    </p:anim>
                                    <p:anim calcmode="lin" valueType="num">
                                      <p:cBhvr>
                                        <p:cTn id="66"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9" grpId="0"/>
      <p:bldP spid="11" grpId="0"/>
      <p:bldP spid="12" grpId="0"/>
      <p:bldP spid="14" grpId="0"/>
      <p:bldP spid="37" grpId="0"/>
      <p:bldP spid="3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6" name="组合 5">
            <a:extLst>
              <a:ext uri="{FF2B5EF4-FFF2-40B4-BE49-F238E27FC236}">
                <a16:creationId xmlns:a16="http://schemas.microsoft.com/office/drawing/2014/main" id="{5C8DB212-37E8-4148-8D5F-4C1B635745A5}"/>
              </a:ext>
            </a:extLst>
          </p:cNvPr>
          <p:cNvGrpSpPr/>
          <p:nvPr/>
        </p:nvGrpSpPr>
        <p:grpSpPr>
          <a:xfrm>
            <a:off x="1815830" y="2168538"/>
            <a:ext cx="1604919" cy="1154179"/>
            <a:chOff x="6246214" y="4301238"/>
            <a:chExt cx="1604919" cy="1154179"/>
          </a:xfrm>
        </p:grpSpPr>
        <p:sp>
          <p:nvSpPr>
            <p:cNvPr id="7" name="矩形 6">
              <a:extLst>
                <a:ext uri="{FF2B5EF4-FFF2-40B4-BE49-F238E27FC236}">
                  <a16:creationId xmlns:a16="http://schemas.microsoft.com/office/drawing/2014/main" id="{268F2A55-ED71-46D3-8014-4C02C5879644}"/>
                </a:ext>
              </a:extLst>
            </p:cNvPr>
            <p:cNvSpPr/>
            <p:nvPr/>
          </p:nvSpPr>
          <p:spPr>
            <a:xfrm>
              <a:off x="6388087" y="4301238"/>
              <a:ext cx="1329267" cy="1154179"/>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nvGrpSpPr>
            <p:cNvPr id="8" name="组合 7">
              <a:extLst>
                <a:ext uri="{FF2B5EF4-FFF2-40B4-BE49-F238E27FC236}">
                  <a16:creationId xmlns:a16="http://schemas.microsoft.com/office/drawing/2014/main" id="{A3936B82-5285-4CF1-9101-2E6D3FA5EBE6}"/>
                </a:ext>
              </a:extLst>
            </p:cNvPr>
            <p:cNvGrpSpPr/>
            <p:nvPr/>
          </p:nvGrpSpPr>
          <p:grpSpPr>
            <a:xfrm>
              <a:off x="6831269" y="4513075"/>
              <a:ext cx="442902" cy="442902"/>
              <a:chOff x="6573848" y="4381547"/>
              <a:chExt cx="341905" cy="341905"/>
            </a:xfrm>
          </p:grpSpPr>
          <p:grpSp>
            <p:nvGrpSpPr>
              <p:cNvPr id="11" name="Google Shape;1002;p32">
                <a:extLst>
                  <a:ext uri="{FF2B5EF4-FFF2-40B4-BE49-F238E27FC236}">
                    <a16:creationId xmlns:a16="http://schemas.microsoft.com/office/drawing/2014/main" id="{842D60B9-F38E-4FC6-BEC2-49C41F2AF2EF}"/>
                  </a:ext>
                </a:extLst>
              </p:cNvPr>
              <p:cNvGrpSpPr/>
              <p:nvPr/>
            </p:nvGrpSpPr>
            <p:grpSpPr>
              <a:xfrm>
                <a:off x="6674426" y="4468439"/>
                <a:ext cx="152783" cy="178619"/>
                <a:chOff x="-48237000" y="2342650"/>
                <a:chExt cx="256800" cy="300225"/>
              </a:xfrm>
              <a:solidFill>
                <a:schemeClr val="bg1"/>
              </a:solidFill>
            </p:grpSpPr>
            <p:sp>
              <p:nvSpPr>
                <p:cNvPr id="14" name="Google Shape;1003;p32">
                  <a:extLst>
                    <a:ext uri="{FF2B5EF4-FFF2-40B4-BE49-F238E27FC236}">
                      <a16:creationId xmlns:a16="http://schemas.microsoft.com/office/drawing/2014/main" id="{F3FD6B45-A6D9-4DA3-A01C-C4DF1EF1C6DB}"/>
                    </a:ext>
                  </a:extLst>
                </p:cNvPr>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 name="Google Shape;1004;p32">
                  <a:extLst>
                    <a:ext uri="{FF2B5EF4-FFF2-40B4-BE49-F238E27FC236}">
                      <a16:creationId xmlns:a16="http://schemas.microsoft.com/office/drawing/2014/main" id="{899B6DD5-6A98-4DA0-8A63-DC53B645CC16}"/>
                    </a:ext>
                  </a:extLst>
                </p:cNvPr>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 name="Google Shape;1005;p32">
                  <a:extLst>
                    <a:ext uri="{FF2B5EF4-FFF2-40B4-BE49-F238E27FC236}">
                      <a16:creationId xmlns:a16="http://schemas.microsoft.com/office/drawing/2014/main" id="{89A13BA0-6DF5-47CF-BDED-2A9AA99671AD}"/>
                    </a:ext>
                  </a:extLst>
                </p:cNvPr>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2" name="椭圆 11">
                <a:extLst>
                  <a:ext uri="{FF2B5EF4-FFF2-40B4-BE49-F238E27FC236}">
                    <a16:creationId xmlns:a16="http://schemas.microsoft.com/office/drawing/2014/main" id="{95E3A2B3-146D-40C4-81A7-58163FE3839E}"/>
                  </a:ext>
                </a:extLst>
              </p:cNvPr>
              <p:cNvSpPr/>
              <p:nvPr/>
            </p:nvSpPr>
            <p:spPr>
              <a:xfrm>
                <a:off x="6573848" y="4381547"/>
                <a:ext cx="341905" cy="341905"/>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sp>
          <p:nvSpPr>
            <p:cNvPr id="9" name="文本框 8">
              <a:extLst>
                <a:ext uri="{FF2B5EF4-FFF2-40B4-BE49-F238E27FC236}">
                  <a16:creationId xmlns:a16="http://schemas.microsoft.com/office/drawing/2014/main" id="{A1DE2AD2-5D26-4749-8968-F79A2ADDB566}"/>
                </a:ext>
              </a:extLst>
            </p:cNvPr>
            <p:cNvSpPr txBox="1"/>
            <p:nvPr/>
          </p:nvSpPr>
          <p:spPr>
            <a:xfrm>
              <a:off x="6246214" y="5031558"/>
              <a:ext cx="1604919" cy="307777"/>
            </a:xfrm>
            <a:prstGeom prst="rect">
              <a:avLst/>
            </a:prstGeom>
            <a:noFill/>
          </p:spPr>
          <p:txBody>
            <a:bodyPr wrap="square" rtlCol="0">
              <a:spAutoFit/>
            </a:bodyPr>
            <a:lstStyle/>
            <a:p>
              <a:pPr algn="ctr"/>
              <a:r>
                <a:rPr lang="en-US" altLang="zh-CN" sz="1400" dirty="0">
                  <a:solidFill>
                    <a:schemeClr val="bg1"/>
                  </a:solidFill>
                  <a:latin typeface="字魂105号-简雅黑" panose="00000500000000000000" pitchFamily="2" charset="-122"/>
                  <a:ea typeface="字魂105号-简雅黑" panose="00000500000000000000" pitchFamily="2" charset="-122"/>
                </a:rPr>
                <a:t>YOUR TITLE</a:t>
              </a:r>
              <a:endParaRPr lang="zh-CN" altLang="en-US" sz="14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18" name="组合 17">
            <a:extLst>
              <a:ext uri="{FF2B5EF4-FFF2-40B4-BE49-F238E27FC236}">
                <a16:creationId xmlns:a16="http://schemas.microsoft.com/office/drawing/2014/main" id="{EE421CE7-0579-4228-9C24-11FD5017FB96}"/>
              </a:ext>
            </a:extLst>
          </p:cNvPr>
          <p:cNvGrpSpPr/>
          <p:nvPr/>
        </p:nvGrpSpPr>
        <p:grpSpPr>
          <a:xfrm>
            <a:off x="1815830" y="3507782"/>
            <a:ext cx="1604919" cy="1154179"/>
            <a:chOff x="8121514" y="4301238"/>
            <a:chExt cx="1604919" cy="1154179"/>
          </a:xfrm>
        </p:grpSpPr>
        <p:sp>
          <p:nvSpPr>
            <p:cNvPr id="19" name="矩形 18">
              <a:extLst>
                <a:ext uri="{FF2B5EF4-FFF2-40B4-BE49-F238E27FC236}">
                  <a16:creationId xmlns:a16="http://schemas.microsoft.com/office/drawing/2014/main" id="{29E46070-755C-4813-8BF8-EB96992BC3C3}"/>
                </a:ext>
              </a:extLst>
            </p:cNvPr>
            <p:cNvSpPr/>
            <p:nvPr/>
          </p:nvSpPr>
          <p:spPr>
            <a:xfrm>
              <a:off x="8261600" y="4301238"/>
              <a:ext cx="1329267" cy="1154179"/>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nvGrpSpPr>
            <p:cNvPr id="20" name="组合 19">
              <a:extLst>
                <a:ext uri="{FF2B5EF4-FFF2-40B4-BE49-F238E27FC236}">
                  <a16:creationId xmlns:a16="http://schemas.microsoft.com/office/drawing/2014/main" id="{A9679C44-AB16-42CD-A7C7-6C6AC1CD6C77}"/>
                </a:ext>
              </a:extLst>
            </p:cNvPr>
            <p:cNvGrpSpPr/>
            <p:nvPr/>
          </p:nvGrpSpPr>
          <p:grpSpPr>
            <a:xfrm>
              <a:off x="8704782" y="4513075"/>
              <a:ext cx="442902" cy="442902"/>
              <a:chOff x="7379522" y="4381547"/>
              <a:chExt cx="341905" cy="341905"/>
            </a:xfrm>
          </p:grpSpPr>
          <p:grpSp>
            <p:nvGrpSpPr>
              <p:cNvPr id="22" name="Google Shape;1014;p32">
                <a:extLst>
                  <a:ext uri="{FF2B5EF4-FFF2-40B4-BE49-F238E27FC236}">
                    <a16:creationId xmlns:a16="http://schemas.microsoft.com/office/drawing/2014/main" id="{ABDD6B16-EBDE-4892-ACF6-ABCB8C51B4F2}"/>
                  </a:ext>
                </a:extLst>
              </p:cNvPr>
              <p:cNvGrpSpPr/>
              <p:nvPr/>
            </p:nvGrpSpPr>
            <p:grpSpPr>
              <a:xfrm>
                <a:off x="7463193" y="4476544"/>
                <a:ext cx="172019" cy="172476"/>
                <a:chOff x="-1700225" y="2768875"/>
                <a:chExt cx="291450" cy="292225"/>
              </a:xfrm>
              <a:solidFill>
                <a:schemeClr val="bg1"/>
              </a:solidFill>
            </p:grpSpPr>
            <p:sp>
              <p:nvSpPr>
                <p:cNvPr id="24" name="Google Shape;1015;p32">
                  <a:extLst>
                    <a:ext uri="{FF2B5EF4-FFF2-40B4-BE49-F238E27FC236}">
                      <a16:creationId xmlns:a16="http://schemas.microsoft.com/office/drawing/2014/main" id="{E18F484A-9323-436A-9EEE-63623F051EDA}"/>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 name="Google Shape;1016;p32">
                  <a:extLst>
                    <a:ext uri="{FF2B5EF4-FFF2-40B4-BE49-F238E27FC236}">
                      <a16:creationId xmlns:a16="http://schemas.microsoft.com/office/drawing/2014/main" id="{0DF87BB3-39F6-4F11-A291-60C366B99B61}"/>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 name="Google Shape;1017;p32">
                  <a:extLst>
                    <a:ext uri="{FF2B5EF4-FFF2-40B4-BE49-F238E27FC236}">
                      <a16:creationId xmlns:a16="http://schemas.microsoft.com/office/drawing/2014/main" id="{AB1EA1BE-DA9B-4075-9282-76541ADBEE51}"/>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 name="Google Shape;1018;p32">
                  <a:extLst>
                    <a:ext uri="{FF2B5EF4-FFF2-40B4-BE49-F238E27FC236}">
                      <a16:creationId xmlns:a16="http://schemas.microsoft.com/office/drawing/2014/main" id="{8EC01162-0B43-49ED-A417-94D0C2C0BDA1}"/>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 name="Google Shape;1019;p32">
                  <a:extLst>
                    <a:ext uri="{FF2B5EF4-FFF2-40B4-BE49-F238E27FC236}">
                      <a16:creationId xmlns:a16="http://schemas.microsoft.com/office/drawing/2014/main" id="{1F3F477F-805D-4C21-9D11-CA01634B87F2}"/>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 name="Google Shape;1020;p32">
                  <a:extLst>
                    <a:ext uri="{FF2B5EF4-FFF2-40B4-BE49-F238E27FC236}">
                      <a16:creationId xmlns:a16="http://schemas.microsoft.com/office/drawing/2014/main" id="{7F91D534-1B3E-4363-AF2A-5EC96A473C81}"/>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23" name="椭圆 22">
                <a:extLst>
                  <a:ext uri="{FF2B5EF4-FFF2-40B4-BE49-F238E27FC236}">
                    <a16:creationId xmlns:a16="http://schemas.microsoft.com/office/drawing/2014/main" id="{3FB2A5DB-EB4C-49B9-A56F-727EC992FBF5}"/>
                  </a:ext>
                </a:extLst>
              </p:cNvPr>
              <p:cNvSpPr/>
              <p:nvPr/>
            </p:nvSpPr>
            <p:spPr>
              <a:xfrm>
                <a:off x="7379522" y="4381547"/>
                <a:ext cx="341905" cy="341905"/>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sp>
          <p:nvSpPr>
            <p:cNvPr id="21" name="文本框 20">
              <a:extLst>
                <a:ext uri="{FF2B5EF4-FFF2-40B4-BE49-F238E27FC236}">
                  <a16:creationId xmlns:a16="http://schemas.microsoft.com/office/drawing/2014/main" id="{E2DCB675-62E3-4BD9-88AE-BEB73B4665F6}"/>
                </a:ext>
              </a:extLst>
            </p:cNvPr>
            <p:cNvSpPr txBox="1"/>
            <p:nvPr/>
          </p:nvSpPr>
          <p:spPr>
            <a:xfrm>
              <a:off x="8121514" y="5026914"/>
              <a:ext cx="1604919" cy="307777"/>
            </a:xfrm>
            <a:prstGeom prst="rect">
              <a:avLst/>
            </a:prstGeom>
            <a:noFill/>
          </p:spPr>
          <p:txBody>
            <a:bodyPr wrap="square" rtlCol="0">
              <a:spAutoFit/>
            </a:bodyPr>
            <a:lstStyle/>
            <a:p>
              <a:pPr algn="ctr"/>
              <a:r>
                <a:rPr lang="en-US" altLang="zh-CN" sz="1400" dirty="0">
                  <a:solidFill>
                    <a:schemeClr val="bg1"/>
                  </a:solidFill>
                  <a:latin typeface="字魂105号-简雅黑" panose="00000500000000000000" pitchFamily="2" charset="-122"/>
                  <a:ea typeface="字魂105号-简雅黑" panose="00000500000000000000" pitchFamily="2" charset="-122"/>
                </a:rPr>
                <a:t>YOUR TITLE</a:t>
              </a:r>
              <a:endParaRPr lang="zh-CN" altLang="en-US" sz="1400" dirty="0">
                <a:solidFill>
                  <a:schemeClr val="bg1"/>
                </a:solidFill>
                <a:latin typeface="字魂105号-简雅黑" panose="00000500000000000000" pitchFamily="2" charset="-122"/>
                <a:ea typeface="字魂105号-简雅黑" panose="00000500000000000000" pitchFamily="2" charset="-122"/>
              </a:endParaRPr>
            </a:p>
          </p:txBody>
        </p:sp>
      </p:grpSp>
      <p:grpSp>
        <p:nvGrpSpPr>
          <p:cNvPr id="30" name="组合 29">
            <a:extLst>
              <a:ext uri="{FF2B5EF4-FFF2-40B4-BE49-F238E27FC236}">
                <a16:creationId xmlns:a16="http://schemas.microsoft.com/office/drawing/2014/main" id="{48CAF68B-9EC5-47DD-BECD-8A1BB843EB00}"/>
              </a:ext>
            </a:extLst>
          </p:cNvPr>
          <p:cNvGrpSpPr/>
          <p:nvPr/>
        </p:nvGrpSpPr>
        <p:grpSpPr>
          <a:xfrm>
            <a:off x="1815830" y="4847026"/>
            <a:ext cx="1604919" cy="1154179"/>
            <a:chOff x="9996814" y="4301238"/>
            <a:chExt cx="1604919" cy="1154179"/>
          </a:xfrm>
        </p:grpSpPr>
        <p:sp>
          <p:nvSpPr>
            <p:cNvPr id="31" name="矩形 30">
              <a:extLst>
                <a:ext uri="{FF2B5EF4-FFF2-40B4-BE49-F238E27FC236}">
                  <a16:creationId xmlns:a16="http://schemas.microsoft.com/office/drawing/2014/main" id="{BCC82095-4C92-42B0-8D33-E98DEE80E62E}"/>
                </a:ext>
              </a:extLst>
            </p:cNvPr>
            <p:cNvSpPr/>
            <p:nvPr/>
          </p:nvSpPr>
          <p:spPr>
            <a:xfrm>
              <a:off x="10135113" y="4301238"/>
              <a:ext cx="1329267" cy="1154179"/>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nvGrpSpPr>
            <p:cNvPr id="32" name="组合 31">
              <a:extLst>
                <a:ext uri="{FF2B5EF4-FFF2-40B4-BE49-F238E27FC236}">
                  <a16:creationId xmlns:a16="http://schemas.microsoft.com/office/drawing/2014/main" id="{4EE6B224-E1F8-4E8B-BCE0-402E73656D1C}"/>
                </a:ext>
              </a:extLst>
            </p:cNvPr>
            <p:cNvGrpSpPr/>
            <p:nvPr/>
          </p:nvGrpSpPr>
          <p:grpSpPr>
            <a:xfrm>
              <a:off x="10578295" y="4513075"/>
              <a:ext cx="442902" cy="442902"/>
              <a:chOff x="8185195" y="4381547"/>
              <a:chExt cx="341905" cy="341905"/>
            </a:xfrm>
          </p:grpSpPr>
          <p:sp>
            <p:nvSpPr>
              <p:cNvPr id="34" name="Google Shape;973;p32">
                <a:extLst>
                  <a:ext uri="{FF2B5EF4-FFF2-40B4-BE49-F238E27FC236}">
                    <a16:creationId xmlns:a16="http://schemas.microsoft.com/office/drawing/2014/main" id="{6D2750AA-3CB4-4D0A-9E3F-182572F5D066}"/>
                  </a:ext>
                </a:extLst>
              </p:cNvPr>
              <p:cNvSpPr/>
              <p:nvPr/>
            </p:nvSpPr>
            <p:spPr>
              <a:xfrm>
                <a:off x="8279198" y="4470656"/>
                <a:ext cx="175099" cy="17418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bg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 name="椭圆 34">
                <a:extLst>
                  <a:ext uri="{FF2B5EF4-FFF2-40B4-BE49-F238E27FC236}">
                    <a16:creationId xmlns:a16="http://schemas.microsoft.com/office/drawing/2014/main" id="{C0EF0BD1-3CF4-48DA-8FC4-3F03A2DC73D6}"/>
                  </a:ext>
                </a:extLst>
              </p:cNvPr>
              <p:cNvSpPr/>
              <p:nvPr/>
            </p:nvSpPr>
            <p:spPr>
              <a:xfrm>
                <a:off x="8185195" y="4381547"/>
                <a:ext cx="341905" cy="341905"/>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105号-简雅黑" panose="00000500000000000000" pitchFamily="2" charset="-122"/>
                  <a:ea typeface="字魂105号-简雅黑" panose="00000500000000000000" pitchFamily="2" charset="-122"/>
                </a:endParaRPr>
              </a:p>
            </p:txBody>
          </p:sp>
        </p:grpSp>
        <p:sp>
          <p:nvSpPr>
            <p:cNvPr id="33" name="文本框 32">
              <a:extLst>
                <a:ext uri="{FF2B5EF4-FFF2-40B4-BE49-F238E27FC236}">
                  <a16:creationId xmlns:a16="http://schemas.microsoft.com/office/drawing/2014/main" id="{6E4CEC33-C697-4322-B9BA-96F3CDA3C2E9}"/>
                </a:ext>
              </a:extLst>
            </p:cNvPr>
            <p:cNvSpPr txBox="1"/>
            <p:nvPr/>
          </p:nvSpPr>
          <p:spPr>
            <a:xfrm>
              <a:off x="9996814" y="5022270"/>
              <a:ext cx="1604919" cy="307777"/>
            </a:xfrm>
            <a:prstGeom prst="rect">
              <a:avLst/>
            </a:prstGeom>
            <a:noFill/>
          </p:spPr>
          <p:txBody>
            <a:bodyPr wrap="square" rtlCol="0">
              <a:spAutoFit/>
            </a:bodyPr>
            <a:lstStyle/>
            <a:p>
              <a:pPr algn="ctr"/>
              <a:r>
                <a:rPr lang="en-US" altLang="zh-CN" sz="1400" dirty="0">
                  <a:solidFill>
                    <a:schemeClr val="bg1"/>
                  </a:solidFill>
                  <a:latin typeface="字魂105号-简雅黑" panose="00000500000000000000" pitchFamily="2" charset="-122"/>
                  <a:ea typeface="字魂105号-简雅黑" panose="00000500000000000000" pitchFamily="2" charset="-122"/>
                </a:rPr>
                <a:t>YOUR TITLE</a:t>
              </a:r>
              <a:endParaRPr lang="zh-CN" altLang="en-US" sz="1400" dirty="0">
                <a:solidFill>
                  <a:schemeClr val="bg1"/>
                </a:solidFill>
                <a:latin typeface="字魂105号-简雅黑" panose="00000500000000000000" pitchFamily="2" charset="-122"/>
                <a:ea typeface="字魂105号-简雅黑" panose="00000500000000000000" pitchFamily="2" charset="-122"/>
              </a:endParaRPr>
            </a:p>
          </p:txBody>
        </p:sp>
      </p:grpSp>
      <p:sp>
        <p:nvSpPr>
          <p:cNvPr id="36" name="文本框 35">
            <a:extLst>
              <a:ext uri="{FF2B5EF4-FFF2-40B4-BE49-F238E27FC236}">
                <a16:creationId xmlns:a16="http://schemas.microsoft.com/office/drawing/2014/main" id="{ADA3EDCC-206E-4E97-8AA8-4F852C46E5E2}"/>
              </a:ext>
            </a:extLst>
          </p:cNvPr>
          <p:cNvSpPr txBox="1"/>
          <p:nvPr/>
        </p:nvSpPr>
        <p:spPr>
          <a:xfrm>
            <a:off x="3767818" y="2603586"/>
            <a:ext cx="6601202" cy="571951"/>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Please enter the font and title you think is appropriate in the box</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7" name="文本框 36">
            <a:extLst>
              <a:ext uri="{FF2B5EF4-FFF2-40B4-BE49-F238E27FC236}">
                <a16:creationId xmlns:a16="http://schemas.microsoft.com/office/drawing/2014/main" id="{DE05BB48-5E8A-4078-BFFF-184F3CF96E9C}"/>
              </a:ext>
            </a:extLst>
          </p:cNvPr>
          <p:cNvSpPr txBox="1"/>
          <p:nvPr/>
        </p:nvSpPr>
        <p:spPr>
          <a:xfrm>
            <a:off x="3759485" y="3959532"/>
            <a:ext cx="6601202" cy="571951"/>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Please enter the font and title you think is appropriate in the box</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8" name="文本框 37">
            <a:extLst>
              <a:ext uri="{FF2B5EF4-FFF2-40B4-BE49-F238E27FC236}">
                <a16:creationId xmlns:a16="http://schemas.microsoft.com/office/drawing/2014/main" id="{4F4E81D2-5CB7-40F8-B9C3-A16FCB3F3238}"/>
              </a:ext>
            </a:extLst>
          </p:cNvPr>
          <p:cNvSpPr txBox="1"/>
          <p:nvPr/>
        </p:nvSpPr>
        <p:spPr>
          <a:xfrm>
            <a:off x="3774968" y="5311165"/>
            <a:ext cx="6601202" cy="571951"/>
          </a:xfrm>
          <a:prstGeom prst="rect">
            <a:avLst/>
          </a:prstGeom>
          <a:noFill/>
        </p:spPr>
        <p:txBody>
          <a:bodyPr wrap="square" rtlCol="0">
            <a:spAutoFit/>
          </a:bodyPr>
          <a:lstStyle/>
          <a:p>
            <a:pPr algn="just">
              <a:lnSpc>
                <a:spcPts val="2000"/>
              </a:lnSpc>
            </a:pPr>
            <a:r>
              <a:rPr lang="en-US" altLang="zh-CN"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 Please enter the font and title you think is appropriate in the box</a:t>
            </a:r>
            <a:endParaRPr lang="zh-CN" altLang="en-US" sz="1100" spc="100" dirty="0">
              <a:solidFill>
                <a:schemeClr val="tx1">
                  <a:lumMod val="75000"/>
                  <a:lumOff val="2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9" name="文本框 38">
            <a:extLst>
              <a:ext uri="{FF2B5EF4-FFF2-40B4-BE49-F238E27FC236}">
                <a16:creationId xmlns:a16="http://schemas.microsoft.com/office/drawing/2014/main" id="{C4AC54FD-E454-47EA-9506-2853A85FB744}"/>
              </a:ext>
            </a:extLst>
          </p:cNvPr>
          <p:cNvSpPr txBox="1"/>
          <p:nvPr/>
        </p:nvSpPr>
        <p:spPr>
          <a:xfrm>
            <a:off x="3759485" y="2199221"/>
            <a:ext cx="2018155" cy="461665"/>
          </a:xfrm>
          <a:prstGeom prst="rect">
            <a:avLst/>
          </a:prstGeom>
          <a:noFill/>
        </p:spPr>
        <p:txBody>
          <a:bodyPr wrap="square" rtlCol="0">
            <a:spAutoFit/>
          </a:bodyPr>
          <a:lstStyle/>
          <a:p>
            <a:pPr algn="just"/>
            <a:r>
              <a:rPr lang="en-US" altLang="zh-CN"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0" name="文本框 39">
            <a:extLst>
              <a:ext uri="{FF2B5EF4-FFF2-40B4-BE49-F238E27FC236}">
                <a16:creationId xmlns:a16="http://schemas.microsoft.com/office/drawing/2014/main" id="{92514AC5-DFBC-4B5F-9203-F995154965ED}"/>
              </a:ext>
            </a:extLst>
          </p:cNvPr>
          <p:cNvSpPr txBox="1"/>
          <p:nvPr/>
        </p:nvSpPr>
        <p:spPr>
          <a:xfrm>
            <a:off x="3755205" y="3550853"/>
            <a:ext cx="2018155" cy="461665"/>
          </a:xfrm>
          <a:prstGeom prst="rect">
            <a:avLst/>
          </a:prstGeom>
          <a:noFill/>
        </p:spPr>
        <p:txBody>
          <a:bodyPr wrap="square" rtlCol="0">
            <a:spAutoFit/>
          </a:bodyPr>
          <a:lstStyle/>
          <a:p>
            <a:pPr algn="just"/>
            <a:r>
              <a:rPr lang="en-US" altLang="zh-CN"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41" name="文本框 40">
            <a:extLst>
              <a:ext uri="{FF2B5EF4-FFF2-40B4-BE49-F238E27FC236}">
                <a16:creationId xmlns:a16="http://schemas.microsoft.com/office/drawing/2014/main" id="{C7F47B72-F32D-4AD0-ACF6-31602F6452BA}"/>
              </a:ext>
            </a:extLst>
          </p:cNvPr>
          <p:cNvSpPr txBox="1"/>
          <p:nvPr/>
        </p:nvSpPr>
        <p:spPr>
          <a:xfrm>
            <a:off x="3750925" y="4902485"/>
            <a:ext cx="2018155" cy="461665"/>
          </a:xfrm>
          <a:prstGeom prst="rect">
            <a:avLst/>
          </a:prstGeom>
          <a:noFill/>
        </p:spPr>
        <p:txBody>
          <a:bodyPr wrap="square" rtlCol="0">
            <a:spAutoFit/>
          </a:bodyPr>
          <a:lstStyle/>
          <a:p>
            <a:pPr algn="just"/>
            <a:r>
              <a:rPr lang="en-US" altLang="zh-CN"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Tree>
    <p:extLst>
      <p:ext uri="{BB962C8B-B14F-4D97-AF65-F5344CB8AC3E}">
        <p14:creationId xmlns:p14="http://schemas.microsoft.com/office/powerpoint/2010/main" val="1894311942"/>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1+#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1000" fill="hold"/>
                                        <p:tgtEl>
                                          <p:spTgt spid="37"/>
                                        </p:tgtEl>
                                        <p:attrNameLst>
                                          <p:attrName>ppt_x</p:attrName>
                                        </p:attrNameLst>
                                      </p:cBhvr>
                                      <p:tavLst>
                                        <p:tav tm="0">
                                          <p:val>
                                            <p:strVal val="1+#ppt_w/2"/>
                                          </p:val>
                                        </p:tav>
                                        <p:tav tm="100000">
                                          <p:val>
                                            <p:strVal val="#ppt_x"/>
                                          </p:val>
                                        </p:tav>
                                      </p:tavLst>
                                    </p:anim>
                                    <p:anim calcmode="lin" valueType="num">
                                      <p:cBhvr additive="base">
                                        <p:cTn id="12" dur="1000" fill="hold"/>
                                        <p:tgtEl>
                                          <p:spTgt spid="3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anim calcmode="lin" valueType="num">
                                      <p:cBhvr additive="base">
                                        <p:cTn id="15" dur="1000" fill="hold"/>
                                        <p:tgtEl>
                                          <p:spTgt spid="38"/>
                                        </p:tgtEl>
                                        <p:attrNameLst>
                                          <p:attrName>ppt_x</p:attrName>
                                        </p:attrNameLst>
                                      </p:cBhvr>
                                      <p:tavLst>
                                        <p:tav tm="0">
                                          <p:val>
                                            <p:strVal val="1+#ppt_w/2"/>
                                          </p:val>
                                        </p:tav>
                                        <p:tav tm="100000">
                                          <p:val>
                                            <p:strVal val="#ppt_x"/>
                                          </p:val>
                                        </p:tav>
                                      </p:tavLst>
                                    </p:anim>
                                    <p:anim calcmode="lin" valueType="num">
                                      <p:cBhvr additive="base">
                                        <p:cTn id="16" dur="1000" fill="hold"/>
                                        <p:tgtEl>
                                          <p:spTgt spid="38"/>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750" fill="hold"/>
                                        <p:tgtEl>
                                          <p:spTgt spid="6"/>
                                        </p:tgtEl>
                                        <p:attrNameLst>
                                          <p:attrName>ppt_x</p:attrName>
                                        </p:attrNameLst>
                                      </p:cBhvr>
                                      <p:tavLst>
                                        <p:tav tm="0">
                                          <p:val>
                                            <p:strVal val="0-#ppt_w/2"/>
                                          </p:val>
                                        </p:tav>
                                        <p:tav tm="100000">
                                          <p:val>
                                            <p:strVal val="#ppt_x"/>
                                          </p:val>
                                        </p:tav>
                                      </p:tavLst>
                                    </p:anim>
                                    <p:anim calcmode="lin" valueType="num">
                                      <p:cBhvr additive="base">
                                        <p:cTn id="20" dur="75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750" fill="hold"/>
                                        <p:tgtEl>
                                          <p:spTgt spid="30"/>
                                        </p:tgtEl>
                                        <p:attrNameLst>
                                          <p:attrName>ppt_x</p:attrName>
                                        </p:attrNameLst>
                                      </p:cBhvr>
                                      <p:tavLst>
                                        <p:tav tm="0">
                                          <p:val>
                                            <p:strVal val="0-#ppt_w/2"/>
                                          </p:val>
                                        </p:tav>
                                        <p:tav tm="100000">
                                          <p:val>
                                            <p:strVal val="#ppt_x"/>
                                          </p:val>
                                        </p:tav>
                                      </p:tavLst>
                                    </p:anim>
                                    <p:anim calcmode="lin" valueType="num">
                                      <p:cBhvr additive="base">
                                        <p:cTn id="28" dur="750" fill="hold"/>
                                        <p:tgtEl>
                                          <p:spTgt spid="3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39"/>
                                        </p:tgtEl>
                                        <p:attrNameLst>
                                          <p:attrName>style.visibility</p:attrName>
                                        </p:attrNameLst>
                                      </p:cBhvr>
                                      <p:to>
                                        <p:strVal val="visible"/>
                                      </p:to>
                                    </p:set>
                                    <p:anim calcmode="lin" valueType="num">
                                      <p:cBhvr additive="base">
                                        <p:cTn id="31" dur="1000" fill="hold"/>
                                        <p:tgtEl>
                                          <p:spTgt spid="39"/>
                                        </p:tgtEl>
                                        <p:attrNameLst>
                                          <p:attrName>ppt_x</p:attrName>
                                        </p:attrNameLst>
                                      </p:cBhvr>
                                      <p:tavLst>
                                        <p:tav tm="0">
                                          <p:val>
                                            <p:strVal val="1+#ppt_w/2"/>
                                          </p:val>
                                        </p:tav>
                                        <p:tav tm="100000">
                                          <p:val>
                                            <p:strVal val="#ppt_x"/>
                                          </p:val>
                                        </p:tav>
                                      </p:tavLst>
                                    </p:anim>
                                    <p:anim calcmode="lin" valueType="num">
                                      <p:cBhvr additive="base">
                                        <p:cTn id="32" dur="1000" fill="hold"/>
                                        <p:tgtEl>
                                          <p:spTgt spid="3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40"/>
                                        </p:tgtEl>
                                        <p:attrNameLst>
                                          <p:attrName>style.visibility</p:attrName>
                                        </p:attrNameLst>
                                      </p:cBhvr>
                                      <p:to>
                                        <p:strVal val="visible"/>
                                      </p:to>
                                    </p:set>
                                    <p:anim calcmode="lin" valueType="num">
                                      <p:cBhvr additive="base">
                                        <p:cTn id="35" dur="1000" fill="hold"/>
                                        <p:tgtEl>
                                          <p:spTgt spid="40"/>
                                        </p:tgtEl>
                                        <p:attrNameLst>
                                          <p:attrName>ppt_x</p:attrName>
                                        </p:attrNameLst>
                                      </p:cBhvr>
                                      <p:tavLst>
                                        <p:tav tm="0">
                                          <p:val>
                                            <p:strVal val="1+#ppt_w/2"/>
                                          </p:val>
                                        </p:tav>
                                        <p:tav tm="100000">
                                          <p:val>
                                            <p:strVal val="#ppt_x"/>
                                          </p:val>
                                        </p:tav>
                                      </p:tavLst>
                                    </p:anim>
                                    <p:anim calcmode="lin" valueType="num">
                                      <p:cBhvr additive="base">
                                        <p:cTn id="36" dur="1000" fill="hold"/>
                                        <p:tgtEl>
                                          <p:spTgt spid="40"/>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41"/>
                                        </p:tgtEl>
                                        <p:attrNameLst>
                                          <p:attrName>style.visibility</p:attrName>
                                        </p:attrNameLst>
                                      </p:cBhvr>
                                      <p:to>
                                        <p:strVal val="visible"/>
                                      </p:to>
                                    </p:set>
                                    <p:anim calcmode="lin" valueType="num">
                                      <p:cBhvr additive="base">
                                        <p:cTn id="39" dur="1000" fill="hold"/>
                                        <p:tgtEl>
                                          <p:spTgt spid="41"/>
                                        </p:tgtEl>
                                        <p:attrNameLst>
                                          <p:attrName>ppt_x</p:attrName>
                                        </p:attrNameLst>
                                      </p:cBhvr>
                                      <p:tavLst>
                                        <p:tav tm="0">
                                          <p:val>
                                            <p:strVal val="1+#ppt_w/2"/>
                                          </p:val>
                                        </p:tav>
                                        <p:tav tm="100000">
                                          <p:val>
                                            <p:strVal val="#ppt_x"/>
                                          </p:val>
                                        </p:tav>
                                      </p:tavLst>
                                    </p:anim>
                                    <p:anim calcmode="lin" valueType="num">
                                      <p:cBhvr additive="base">
                                        <p:cTn id="40" dur="10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8" grpId="0"/>
      <p:bldP spid="39" grpId="0"/>
      <p:bldP spid="40" grpId="0"/>
      <p:bldP spid="4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id="{182DCBF9-A5D6-46D2-8675-0A90306D41E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962399" y="1193268"/>
            <a:ext cx="4039860" cy="3915551"/>
          </a:xfrm>
          <a:prstGeom prst="rect">
            <a:avLst/>
          </a:prstGeom>
        </p:spPr>
      </p:pic>
      <p:sp>
        <p:nvSpPr>
          <p:cNvPr id="10" name="任意多边形: 形状 9">
            <a:extLst>
              <a:ext uri="{FF2B5EF4-FFF2-40B4-BE49-F238E27FC236}">
                <a16:creationId xmlns:a16="http://schemas.microsoft.com/office/drawing/2014/main" id="{065BCE12-EE13-4AAB-ABF2-BABA1CD7D0EC}"/>
              </a:ext>
            </a:extLst>
          </p:cNvPr>
          <p:cNvSpPr/>
          <p:nvPr/>
        </p:nvSpPr>
        <p:spPr>
          <a:xfrm>
            <a:off x="0" y="5588000"/>
            <a:ext cx="12192000" cy="1270000"/>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文本框 16">
            <a:extLst>
              <a:ext uri="{FF2B5EF4-FFF2-40B4-BE49-F238E27FC236}">
                <a16:creationId xmlns:a16="http://schemas.microsoft.com/office/drawing/2014/main" id="{7374789F-88F3-4722-8173-69B33C1CD317}"/>
              </a:ext>
            </a:extLst>
          </p:cNvPr>
          <p:cNvSpPr txBox="1"/>
          <p:nvPr/>
        </p:nvSpPr>
        <p:spPr>
          <a:xfrm>
            <a:off x="2476281" y="2081513"/>
            <a:ext cx="7288425" cy="1569660"/>
          </a:xfrm>
          <a:prstGeom prst="rect">
            <a:avLst/>
          </a:prstGeom>
          <a:noFill/>
        </p:spPr>
        <p:txBody>
          <a:bodyPr wrap="square" rtlCol="0">
            <a:spAutoFit/>
          </a:bodyPr>
          <a:lstStyle/>
          <a:p>
            <a:pPr algn="dist"/>
            <a:r>
              <a:rPr lang="en-US" altLang="zh-CN" sz="9600" b="1" spc="1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THANKS</a:t>
            </a:r>
          </a:p>
        </p:txBody>
      </p:sp>
      <p:pic>
        <p:nvPicPr>
          <p:cNvPr id="20" name="图片 19">
            <a:extLst>
              <a:ext uri="{FF2B5EF4-FFF2-40B4-BE49-F238E27FC236}">
                <a16:creationId xmlns:a16="http://schemas.microsoft.com/office/drawing/2014/main" id="{356A54A0-C8BC-4034-9BD6-F9F4260A9631}"/>
              </a:ext>
            </a:extLst>
          </p:cNvPr>
          <p:cNvPicPr>
            <a:picLocks noChangeAspect="1"/>
          </p:cNvPicPr>
          <p:nvPr/>
        </p:nvPicPr>
        <p:blipFill>
          <a:blip r:embed="rId3">
            <a:biLevel thresh="75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02573" y="487239"/>
            <a:ext cx="1103537" cy="310094"/>
          </a:xfrm>
          <a:prstGeom prst="rect">
            <a:avLst/>
          </a:prstGeom>
        </p:spPr>
      </p:pic>
      <p:sp>
        <p:nvSpPr>
          <p:cNvPr id="29" name="文本框 28">
            <a:extLst>
              <a:ext uri="{FF2B5EF4-FFF2-40B4-BE49-F238E27FC236}">
                <a16:creationId xmlns:a16="http://schemas.microsoft.com/office/drawing/2014/main" id="{2431C80B-1CA5-4570-AB07-058FF806D9FB}"/>
              </a:ext>
            </a:extLst>
          </p:cNvPr>
          <p:cNvSpPr txBox="1"/>
          <p:nvPr/>
        </p:nvSpPr>
        <p:spPr>
          <a:xfrm>
            <a:off x="7915808" y="446709"/>
            <a:ext cx="1021433"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ABOUTUS</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32" name="文本框 31">
            <a:extLst>
              <a:ext uri="{FF2B5EF4-FFF2-40B4-BE49-F238E27FC236}">
                <a16:creationId xmlns:a16="http://schemas.microsoft.com/office/drawing/2014/main" id="{2B36A535-3132-4025-8542-68321CEE0F48}"/>
              </a:ext>
            </a:extLst>
          </p:cNvPr>
          <p:cNvSpPr txBox="1"/>
          <p:nvPr/>
        </p:nvSpPr>
        <p:spPr>
          <a:xfrm>
            <a:off x="6371455" y="446708"/>
            <a:ext cx="1130438"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CONTENTS</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33" name="文本框 32">
            <a:extLst>
              <a:ext uri="{FF2B5EF4-FFF2-40B4-BE49-F238E27FC236}">
                <a16:creationId xmlns:a16="http://schemas.microsoft.com/office/drawing/2014/main" id="{4F405590-EEC6-4661-A156-05BAC0B0F306}"/>
              </a:ext>
            </a:extLst>
          </p:cNvPr>
          <p:cNvSpPr txBox="1"/>
          <p:nvPr/>
        </p:nvSpPr>
        <p:spPr>
          <a:xfrm>
            <a:off x="9351156" y="437087"/>
            <a:ext cx="1015021"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BUSINESS</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34" name="文本框 33">
            <a:extLst>
              <a:ext uri="{FF2B5EF4-FFF2-40B4-BE49-F238E27FC236}">
                <a16:creationId xmlns:a16="http://schemas.microsoft.com/office/drawing/2014/main" id="{0D6DC9D4-6E36-4F7D-9EEB-B5D3D0370134}"/>
              </a:ext>
            </a:extLst>
          </p:cNvPr>
          <p:cNvSpPr txBox="1"/>
          <p:nvPr/>
        </p:nvSpPr>
        <p:spPr>
          <a:xfrm>
            <a:off x="10780091" y="446710"/>
            <a:ext cx="894797" cy="276999"/>
          </a:xfrm>
          <a:prstGeom prst="rect">
            <a:avLst/>
          </a:prstGeom>
          <a:noFill/>
          <a:ln>
            <a:noFill/>
          </a:ln>
        </p:spPr>
        <p:txBody>
          <a:bodyPr wrap="none" rtlCol="0">
            <a:spAutoFit/>
          </a:bodyPr>
          <a:lstStyle/>
          <a:p>
            <a:r>
              <a:rPr lang="en-US" altLang="zh-CN" sz="1200" spc="100" dirty="0">
                <a:solidFill>
                  <a:srgbClr val="EDA853"/>
                </a:solidFill>
                <a:latin typeface="字魂105号-简雅黑" panose="00000500000000000000" pitchFamily="2" charset="-122"/>
                <a:ea typeface="字魂105号-简雅黑" panose="00000500000000000000" pitchFamily="2" charset="-122"/>
              </a:rPr>
              <a:t>ANNUAL</a:t>
            </a:r>
            <a:endParaRPr lang="zh-CN" altLang="en-US" sz="1200" spc="100" dirty="0">
              <a:solidFill>
                <a:srgbClr val="EDA853"/>
              </a:solidFill>
              <a:latin typeface="字魂105号-简雅黑" panose="00000500000000000000" pitchFamily="2" charset="-122"/>
              <a:ea typeface="字魂105号-简雅黑" panose="00000500000000000000" pitchFamily="2" charset="-122"/>
            </a:endParaRPr>
          </a:p>
        </p:txBody>
      </p:sp>
      <p:sp>
        <p:nvSpPr>
          <p:cNvPr id="11" name="文本框 10">
            <a:extLst>
              <a:ext uri="{FF2B5EF4-FFF2-40B4-BE49-F238E27FC236}">
                <a16:creationId xmlns:a16="http://schemas.microsoft.com/office/drawing/2014/main" id="{F5C457E8-4322-4AE1-97E5-EFE6045BBFA9}"/>
              </a:ext>
            </a:extLst>
          </p:cNvPr>
          <p:cNvSpPr txBox="1"/>
          <p:nvPr/>
        </p:nvSpPr>
        <p:spPr>
          <a:xfrm>
            <a:off x="4207524" y="5213854"/>
            <a:ext cx="3776952" cy="230832"/>
          </a:xfrm>
          <a:prstGeom prst="rect">
            <a:avLst/>
          </a:prstGeom>
          <a:noFill/>
        </p:spPr>
        <p:txBody>
          <a:bodyPr wrap="square" rtlCol="0">
            <a:spAutoFit/>
          </a:bodyPr>
          <a:lstStyle/>
          <a:p>
            <a:pPr algn="dist"/>
            <a:r>
              <a:rPr lang="en-US" altLang="zh-CN" sz="9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HAPPY NEW YEAR CHAINESE</a:t>
            </a:r>
            <a:endParaRPr lang="zh-CN" altLang="en-US" sz="9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2" name="文本框 11">
            <a:extLst>
              <a:ext uri="{FF2B5EF4-FFF2-40B4-BE49-F238E27FC236}">
                <a16:creationId xmlns:a16="http://schemas.microsoft.com/office/drawing/2014/main" id="{CD5BB640-F978-4C8E-9AE4-9CC5EB74E8F0}"/>
              </a:ext>
            </a:extLst>
          </p:cNvPr>
          <p:cNvSpPr txBox="1"/>
          <p:nvPr/>
        </p:nvSpPr>
        <p:spPr>
          <a:xfrm>
            <a:off x="4810611" y="4852023"/>
            <a:ext cx="2570777" cy="40011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通用商务汇报</a:t>
            </a:r>
          </a:p>
        </p:txBody>
      </p:sp>
    </p:spTree>
    <p:extLst>
      <p:ext uri="{BB962C8B-B14F-4D97-AF65-F5344CB8AC3E}">
        <p14:creationId xmlns:p14="http://schemas.microsoft.com/office/powerpoint/2010/main" val="4080452572"/>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1000" fill="hold"/>
                                        <p:tgtEl>
                                          <p:spTgt spid="28"/>
                                        </p:tgtEl>
                                        <p:attrNameLst>
                                          <p:attrName>ppt_w</p:attrName>
                                        </p:attrNameLst>
                                      </p:cBhvr>
                                      <p:tavLst>
                                        <p:tav tm="0">
                                          <p:val>
                                            <p:fltVal val="0"/>
                                          </p:val>
                                        </p:tav>
                                        <p:tav tm="100000">
                                          <p:val>
                                            <p:strVal val="#ppt_w"/>
                                          </p:val>
                                        </p:tav>
                                      </p:tavLst>
                                    </p:anim>
                                    <p:anim calcmode="lin" valueType="num">
                                      <p:cBhvr>
                                        <p:cTn id="8" dur="1000" fill="hold"/>
                                        <p:tgtEl>
                                          <p:spTgt spid="28"/>
                                        </p:tgtEl>
                                        <p:attrNameLst>
                                          <p:attrName>ppt_h</p:attrName>
                                        </p:attrNameLst>
                                      </p:cBhvr>
                                      <p:tavLst>
                                        <p:tav tm="0">
                                          <p:val>
                                            <p:fltVal val="0"/>
                                          </p:val>
                                        </p:tav>
                                        <p:tav tm="100000">
                                          <p:val>
                                            <p:strVal val="#ppt_h"/>
                                          </p:val>
                                        </p:tav>
                                      </p:tavLst>
                                    </p:anim>
                                    <p:animEffect transition="in" filter="fade">
                                      <p:cBhvr>
                                        <p:cTn id="9" dur="1000"/>
                                        <p:tgtEl>
                                          <p:spTgt spid="28"/>
                                        </p:tgtEl>
                                      </p:cBhvr>
                                    </p:animEffect>
                                  </p:childTnLst>
                                </p:cTn>
                              </p:par>
                              <p:par>
                                <p:cTn id="10" presetID="2" presetClass="entr" presetSubtype="4" decel="10000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1000" fill="hold"/>
                                        <p:tgtEl>
                                          <p:spTgt spid="10"/>
                                        </p:tgtEl>
                                        <p:attrNameLst>
                                          <p:attrName>ppt_x</p:attrName>
                                        </p:attrNameLst>
                                      </p:cBhvr>
                                      <p:tavLst>
                                        <p:tav tm="0">
                                          <p:val>
                                            <p:strVal val="#ppt_x"/>
                                          </p:val>
                                        </p:tav>
                                        <p:tav tm="100000">
                                          <p:val>
                                            <p:strVal val="#ppt_x"/>
                                          </p:val>
                                        </p:tav>
                                      </p:tavLst>
                                    </p:anim>
                                    <p:anim calcmode="lin" valueType="num">
                                      <p:cBhvr additive="base">
                                        <p:cTn id="13" dur="1000" fill="hold"/>
                                        <p:tgtEl>
                                          <p:spTgt spid="10"/>
                                        </p:tgtEl>
                                        <p:attrNameLst>
                                          <p:attrName>ppt_y</p:attrName>
                                        </p:attrNameLst>
                                      </p:cBhvr>
                                      <p:tavLst>
                                        <p:tav tm="0">
                                          <p:val>
                                            <p:strVal val="1+#ppt_h/2"/>
                                          </p:val>
                                        </p:tav>
                                        <p:tav tm="100000">
                                          <p:val>
                                            <p:strVal val="#ppt_y"/>
                                          </p:val>
                                        </p:tav>
                                      </p:tavLst>
                                    </p:anim>
                                  </p:childTnLst>
                                </p:cTn>
                              </p:par>
                              <p:par>
                                <p:cTn id="14" presetID="2" presetClass="entr" presetSubtype="8"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additive="base">
                                        <p:cTn id="16" dur="1000" fill="hold"/>
                                        <p:tgtEl>
                                          <p:spTgt spid="20"/>
                                        </p:tgtEl>
                                        <p:attrNameLst>
                                          <p:attrName>ppt_x</p:attrName>
                                        </p:attrNameLst>
                                      </p:cBhvr>
                                      <p:tavLst>
                                        <p:tav tm="0">
                                          <p:val>
                                            <p:strVal val="0-#ppt_w/2"/>
                                          </p:val>
                                        </p:tav>
                                        <p:tav tm="100000">
                                          <p:val>
                                            <p:strVal val="#ppt_x"/>
                                          </p:val>
                                        </p:tav>
                                      </p:tavLst>
                                    </p:anim>
                                    <p:anim calcmode="lin" valueType="num">
                                      <p:cBhvr additive="base">
                                        <p:cTn id="17" dur="1000" fill="hold"/>
                                        <p:tgtEl>
                                          <p:spTgt spid="20"/>
                                        </p:tgtEl>
                                        <p:attrNameLst>
                                          <p:attrName>ppt_y</p:attrName>
                                        </p:attrNameLst>
                                      </p:cBhvr>
                                      <p:tavLst>
                                        <p:tav tm="0">
                                          <p:val>
                                            <p:strVal val="#ppt_y"/>
                                          </p:val>
                                        </p:tav>
                                        <p:tav tm="100000">
                                          <p:val>
                                            <p:strVal val="#ppt_y"/>
                                          </p:val>
                                        </p:tav>
                                      </p:tavLst>
                                    </p:anim>
                                  </p:childTnLst>
                                </p:cTn>
                              </p:par>
                              <p:par>
                                <p:cTn id="18" presetID="2" presetClass="entr" presetSubtype="2" decel="100000"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 calcmode="lin" valueType="num">
                                      <p:cBhvr additive="base">
                                        <p:cTn id="20" dur="1000" fill="hold"/>
                                        <p:tgtEl>
                                          <p:spTgt spid="29"/>
                                        </p:tgtEl>
                                        <p:attrNameLst>
                                          <p:attrName>ppt_x</p:attrName>
                                        </p:attrNameLst>
                                      </p:cBhvr>
                                      <p:tavLst>
                                        <p:tav tm="0">
                                          <p:val>
                                            <p:strVal val="1+#ppt_w/2"/>
                                          </p:val>
                                        </p:tav>
                                        <p:tav tm="100000">
                                          <p:val>
                                            <p:strVal val="#ppt_x"/>
                                          </p:val>
                                        </p:tav>
                                      </p:tavLst>
                                    </p:anim>
                                    <p:anim calcmode="lin" valueType="num">
                                      <p:cBhvr additive="base">
                                        <p:cTn id="21" dur="1000" fill="hold"/>
                                        <p:tgtEl>
                                          <p:spTgt spid="29"/>
                                        </p:tgtEl>
                                        <p:attrNameLst>
                                          <p:attrName>ppt_y</p:attrName>
                                        </p:attrNameLst>
                                      </p:cBhvr>
                                      <p:tavLst>
                                        <p:tav tm="0">
                                          <p:val>
                                            <p:strVal val="#ppt_y"/>
                                          </p:val>
                                        </p:tav>
                                        <p:tav tm="100000">
                                          <p:val>
                                            <p:strVal val="#ppt_y"/>
                                          </p:val>
                                        </p:tav>
                                      </p:tavLst>
                                    </p:anim>
                                  </p:childTnLst>
                                </p:cTn>
                              </p:par>
                              <p:par>
                                <p:cTn id="22" presetID="2" presetClass="entr" presetSubtype="2" decel="100000" fill="hold" grpId="0" nodeType="withEffect">
                                  <p:stCondLst>
                                    <p:cond delay="0"/>
                                  </p:stCondLst>
                                  <p:childTnLst>
                                    <p:set>
                                      <p:cBhvr>
                                        <p:cTn id="23" dur="1" fill="hold">
                                          <p:stCondLst>
                                            <p:cond delay="0"/>
                                          </p:stCondLst>
                                        </p:cTn>
                                        <p:tgtEl>
                                          <p:spTgt spid="33"/>
                                        </p:tgtEl>
                                        <p:attrNameLst>
                                          <p:attrName>style.visibility</p:attrName>
                                        </p:attrNameLst>
                                      </p:cBhvr>
                                      <p:to>
                                        <p:strVal val="visible"/>
                                      </p:to>
                                    </p:set>
                                    <p:anim calcmode="lin" valueType="num">
                                      <p:cBhvr additive="base">
                                        <p:cTn id="24" dur="1000" fill="hold"/>
                                        <p:tgtEl>
                                          <p:spTgt spid="33"/>
                                        </p:tgtEl>
                                        <p:attrNameLst>
                                          <p:attrName>ppt_x</p:attrName>
                                        </p:attrNameLst>
                                      </p:cBhvr>
                                      <p:tavLst>
                                        <p:tav tm="0">
                                          <p:val>
                                            <p:strVal val="1+#ppt_w/2"/>
                                          </p:val>
                                        </p:tav>
                                        <p:tav tm="100000">
                                          <p:val>
                                            <p:strVal val="#ppt_x"/>
                                          </p:val>
                                        </p:tav>
                                      </p:tavLst>
                                    </p:anim>
                                    <p:anim calcmode="lin" valueType="num">
                                      <p:cBhvr additive="base">
                                        <p:cTn id="25" dur="1000" fill="hold"/>
                                        <p:tgtEl>
                                          <p:spTgt spid="33"/>
                                        </p:tgtEl>
                                        <p:attrNameLst>
                                          <p:attrName>ppt_y</p:attrName>
                                        </p:attrNameLst>
                                      </p:cBhvr>
                                      <p:tavLst>
                                        <p:tav tm="0">
                                          <p:val>
                                            <p:strVal val="#ppt_y"/>
                                          </p:val>
                                        </p:tav>
                                        <p:tav tm="100000">
                                          <p:val>
                                            <p:strVal val="#ppt_y"/>
                                          </p:val>
                                        </p:tav>
                                      </p:tavLst>
                                    </p:anim>
                                  </p:childTnLst>
                                </p:cTn>
                              </p:par>
                              <p:par>
                                <p:cTn id="26" presetID="2" presetClass="entr" presetSubtype="2" decel="100000" fill="hold" grpId="0" nodeType="with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additive="base">
                                        <p:cTn id="28" dur="1000" fill="hold"/>
                                        <p:tgtEl>
                                          <p:spTgt spid="34"/>
                                        </p:tgtEl>
                                        <p:attrNameLst>
                                          <p:attrName>ppt_x</p:attrName>
                                        </p:attrNameLst>
                                      </p:cBhvr>
                                      <p:tavLst>
                                        <p:tav tm="0">
                                          <p:val>
                                            <p:strVal val="1+#ppt_w/2"/>
                                          </p:val>
                                        </p:tav>
                                        <p:tav tm="100000">
                                          <p:val>
                                            <p:strVal val="#ppt_x"/>
                                          </p:val>
                                        </p:tav>
                                      </p:tavLst>
                                    </p:anim>
                                    <p:anim calcmode="lin" valueType="num">
                                      <p:cBhvr additive="base">
                                        <p:cTn id="29" dur="1000" fill="hold"/>
                                        <p:tgtEl>
                                          <p:spTgt spid="34"/>
                                        </p:tgtEl>
                                        <p:attrNameLst>
                                          <p:attrName>ppt_y</p:attrName>
                                        </p:attrNameLst>
                                      </p:cBhvr>
                                      <p:tavLst>
                                        <p:tav tm="0">
                                          <p:val>
                                            <p:strVal val="#ppt_y"/>
                                          </p:val>
                                        </p:tav>
                                        <p:tav tm="100000">
                                          <p:val>
                                            <p:strVal val="#ppt_y"/>
                                          </p:val>
                                        </p:tav>
                                      </p:tavLst>
                                    </p:anim>
                                  </p:childTnLst>
                                </p:cTn>
                              </p:par>
                              <p:par>
                                <p:cTn id="30" presetID="2" presetClass="entr" presetSubtype="2" decel="10000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additive="base">
                                        <p:cTn id="32" dur="1000" fill="hold"/>
                                        <p:tgtEl>
                                          <p:spTgt spid="32"/>
                                        </p:tgtEl>
                                        <p:attrNameLst>
                                          <p:attrName>ppt_x</p:attrName>
                                        </p:attrNameLst>
                                      </p:cBhvr>
                                      <p:tavLst>
                                        <p:tav tm="0">
                                          <p:val>
                                            <p:strVal val="1+#ppt_w/2"/>
                                          </p:val>
                                        </p:tav>
                                        <p:tav tm="100000">
                                          <p:val>
                                            <p:strVal val="#ppt_x"/>
                                          </p:val>
                                        </p:tav>
                                      </p:tavLst>
                                    </p:anim>
                                    <p:anim calcmode="lin" valueType="num">
                                      <p:cBhvr additive="base">
                                        <p:cTn id="33" dur="1000" fill="hold"/>
                                        <p:tgtEl>
                                          <p:spTgt spid="32"/>
                                        </p:tgtEl>
                                        <p:attrNameLst>
                                          <p:attrName>ppt_y</p:attrName>
                                        </p:attrNameLst>
                                      </p:cBhvr>
                                      <p:tavLst>
                                        <p:tav tm="0">
                                          <p:val>
                                            <p:strVal val="#ppt_y"/>
                                          </p:val>
                                        </p:tav>
                                        <p:tav tm="100000">
                                          <p:val>
                                            <p:strVal val="#ppt_y"/>
                                          </p:val>
                                        </p:tav>
                                      </p:tavLst>
                                    </p:anim>
                                  </p:childTnLst>
                                </p:cTn>
                              </p:par>
                              <p:par>
                                <p:cTn id="34" presetID="16" presetClass="entr" presetSubtype="37"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barn(outVertical)">
                                      <p:cBhvr>
                                        <p:cTn id="36" dur="1000"/>
                                        <p:tgtEl>
                                          <p:spTgt spid="17"/>
                                        </p:tgtEl>
                                      </p:cBhvr>
                                    </p:animEffect>
                                  </p:childTnLst>
                                </p:cTn>
                              </p:par>
                            </p:childTnLst>
                          </p:cTn>
                        </p:par>
                        <p:par>
                          <p:cTn id="37" fill="hold">
                            <p:stCondLst>
                              <p:cond delay="1000"/>
                            </p:stCondLst>
                            <p:childTnLst>
                              <p:par>
                                <p:cTn id="38" presetID="16" presetClass="entr" presetSubtype="37" fill="hold" grpId="0" nodeType="after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barn(outVertical)">
                                      <p:cBhvr>
                                        <p:cTn id="40" dur="1000"/>
                                        <p:tgtEl>
                                          <p:spTgt spid="11"/>
                                        </p:tgtEl>
                                      </p:cBhvr>
                                    </p:animEffect>
                                  </p:childTnLst>
                                </p:cTn>
                              </p:par>
                            </p:childTnLst>
                          </p:cTn>
                        </p:par>
                        <p:par>
                          <p:cTn id="41" fill="hold">
                            <p:stCondLst>
                              <p:cond delay="2000"/>
                            </p:stCondLst>
                            <p:childTnLst>
                              <p:par>
                                <p:cTn id="42" presetID="16" presetClass="entr" presetSubtype="37" fill="hold" grpId="0" nodeType="after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barn(outVertical)">
                                      <p:cBhvr>
                                        <p:cTn id="44"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7" grpId="0"/>
      <p:bldP spid="29" grpId="0"/>
      <p:bldP spid="32" grpId="0"/>
      <p:bldP spid="33" grpId="0"/>
      <p:bldP spid="34" grpId="0"/>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1270000"/>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 name="图片 2">
            <a:extLst>
              <a:ext uri="{FF2B5EF4-FFF2-40B4-BE49-F238E27FC236}">
                <a16:creationId xmlns:a16="http://schemas.microsoft.com/office/drawing/2014/main" id="{8A7749A2-2078-4AF2-B137-190D4CB7BF74}"/>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624915" y="0"/>
            <a:ext cx="2942167" cy="1270000"/>
          </a:xfrm>
          <a:prstGeom prst="rect">
            <a:avLst/>
          </a:prstGeom>
        </p:spPr>
      </p:pic>
      <p:pic>
        <p:nvPicPr>
          <p:cNvPr id="20" name="图片 19">
            <a:extLst>
              <a:ext uri="{FF2B5EF4-FFF2-40B4-BE49-F238E27FC236}">
                <a16:creationId xmlns:a16="http://schemas.microsoft.com/office/drawing/2014/main" id="{356A54A0-C8BC-4034-9BD6-F9F4260A9631}"/>
              </a:ext>
            </a:extLst>
          </p:cNvPr>
          <p:cNvPicPr>
            <a:picLocks noChangeAspect="1"/>
          </p:cNvPicPr>
          <p:nvPr/>
        </p:nvPicPr>
        <p:blipFill>
          <a:blip r:embed="rId3">
            <a:biLevel thresh="25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552698" y="478559"/>
            <a:ext cx="1103537" cy="310094"/>
          </a:xfrm>
          <a:prstGeom prst="rect">
            <a:avLst/>
          </a:prstGeom>
        </p:spPr>
      </p:pic>
      <p:sp>
        <p:nvSpPr>
          <p:cNvPr id="29" name="文本框 28">
            <a:extLst>
              <a:ext uri="{FF2B5EF4-FFF2-40B4-BE49-F238E27FC236}">
                <a16:creationId xmlns:a16="http://schemas.microsoft.com/office/drawing/2014/main" id="{2431C80B-1CA5-4570-AB07-058FF806D9FB}"/>
              </a:ext>
            </a:extLst>
          </p:cNvPr>
          <p:cNvSpPr txBox="1"/>
          <p:nvPr/>
        </p:nvSpPr>
        <p:spPr>
          <a:xfrm>
            <a:off x="4935542" y="6240941"/>
            <a:ext cx="1021433"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ABOUTUS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2" name="文本框 31">
            <a:extLst>
              <a:ext uri="{FF2B5EF4-FFF2-40B4-BE49-F238E27FC236}">
                <a16:creationId xmlns:a16="http://schemas.microsoft.com/office/drawing/2014/main" id="{2B36A535-3132-4025-8542-68321CEE0F48}"/>
              </a:ext>
            </a:extLst>
          </p:cNvPr>
          <p:cNvSpPr txBox="1"/>
          <p:nvPr/>
        </p:nvSpPr>
        <p:spPr>
          <a:xfrm>
            <a:off x="3391189" y="6240940"/>
            <a:ext cx="1130438"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CONTENTS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3" name="文本框 32">
            <a:extLst>
              <a:ext uri="{FF2B5EF4-FFF2-40B4-BE49-F238E27FC236}">
                <a16:creationId xmlns:a16="http://schemas.microsoft.com/office/drawing/2014/main" id="{4F405590-EEC6-4661-A156-05BAC0B0F306}"/>
              </a:ext>
            </a:extLst>
          </p:cNvPr>
          <p:cNvSpPr txBox="1"/>
          <p:nvPr/>
        </p:nvSpPr>
        <p:spPr>
          <a:xfrm>
            <a:off x="6370890" y="6231319"/>
            <a:ext cx="1015021"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BUSINESS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4" name="文本框 33">
            <a:extLst>
              <a:ext uri="{FF2B5EF4-FFF2-40B4-BE49-F238E27FC236}">
                <a16:creationId xmlns:a16="http://schemas.microsoft.com/office/drawing/2014/main" id="{0D6DC9D4-6E36-4F7D-9EEB-B5D3D0370134}"/>
              </a:ext>
            </a:extLst>
          </p:cNvPr>
          <p:cNvSpPr txBox="1"/>
          <p:nvPr/>
        </p:nvSpPr>
        <p:spPr>
          <a:xfrm>
            <a:off x="7799825" y="6240942"/>
            <a:ext cx="894797"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ANNUAL</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C8B708A4-59F5-456C-A84C-0DAB3C299CE8}"/>
              </a:ext>
            </a:extLst>
          </p:cNvPr>
          <p:cNvSpPr txBox="1"/>
          <p:nvPr/>
        </p:nvSpPr>
        <p:spPr>
          <a:xfrm>
            <a:off x="4750287" y="2295528"/>
            <a:ext cx="2643672" cy="646331"/>
          </a:xfrm>
          <a:prstGeom prst="rect">
            <a:avLst/>
          </a:prstGeom>
          <a:noFill/>
        </p:spPr>
        <p:txBody>
          <a:bodyPr wrap="none" rtlCol="0">
            <a:spAutoFit/>
          </a:bodyPr>
          <a:lstStyle/>
          <a:p>
            <a:pPr algn="dist"/>
            <a:r>
              <a:rPr lang="en-US" altLang="zh-CN" sz="3600" spc="1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PART ONE</a:t>
            </a:r>
          </a:p>
        </p:txBody>
      </p:sp>
      <p:sp>
        <p:nvSpPr>
          <p:cNvPr id="15" name="文本框 14">
            <a:extLst>
              <a:ext uri="{FF2B5EF4-FFF2-40B4-BE49-F238E27FC236}">
                <a16:creationId xmlns:a16="http://schemas.microsoft.com/office/drawing/2014/main" id="{DEA19B59-7641-4D33-B9D7-5B9937D15684}"/>
              </a:ext>
            </a:extLst>
          </p:cNvPr>
          <p:cNvSpPr txBox="1"/>
          <p:nvPr/>
        </p:nvSpPr>
        <p:spPr>
          <a:xfrm>
            <a:off x="3015755" y="3306760"/>
            <a:ext cx="6160485" cy="830997"/>
          </a:xfrm>
          <a:prstGeom prst="rect">
            <a:avLst/>
          </a:prstGeom>
          <a:noFill/>
        </p:spPr>
        <p:txBody>
          <a:bodyPr wrap="square" rtlCol="0">
            <a:spAutoFit/>
          </a:bodyPr>
          <a:lstStyle/>
          <a:p>
            <a:pPr algn="dist"/>
            <a:r>
              <a:rPr lang="zh-CN" altLang="en-US" sz="4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6" name="文本框 15">
            <a:extLst>
              <a:ext uri="{FF2B5EF4-FFF2-40B4-BE49-F238E27FC236}">
                <a16:creationId xmlns:a16="http://schemas.microsoft.com/office/drawing/2014/main" id="{281DB5F9-5C2A-438F-A26C-7F1E78545C5F}"/>
              </a:ext>
            </a:extLst>
          </p:cNvPr>
          <p:cNvSpPr txBox="1"/>
          <p:nvPr/>
        </p:nvSpPr>
        <p:spPr>
          <a:xfrm>
            <a:off x="3396870" y="4335867"/>
            <a:ext cx="5350502" cy="825867"/>
          </a:xfrm>
          <a:prstGeom prst="rect">
            <a:avLst/>
          </a:prstGeom>
          <a:noFill/>
        </p:spPr>
        <p:txBody>
          <a:bodyPr wrap="square">
            <a:spAutoFit/>
          </a:bodyPr>
          <a:lstStyle/>
          <a:p>
            <a:pPr algn="ctr">
              <a:lnSpc>
                <a:spcPts val="2000"/>
              </a:lnSpc>
            </a:pPr>
            <a:r>
              <a:rPr lang="zh-CN" altLang="en-US" sz="11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 that has been done in a certain period of time</a:t>
            </a:r>
          </a:p>
        </p:txBody>
      </p:sp>
    </p:spTree>
    <p:extLst>
      <p:ext uri="{BB962C8B-B14F-4D97-AF65-F5344CB8AC3E}">
        <p14:creationId xmlns:p14="http://schemas.microsoft.com/office/powerpoint/2010/main" val="2382273293"/>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0-#ppt_h/2"/>
                                          </p:val>
                                        </p:tav>
                                        <p:tav tm="100000">
                                          <p:val>
                                            <p:strVal val="#ppt_y"/>
                                          </p:val>
                                        </p:tav>
                                      </p:tavLst>
                                    </p:anim>
                                  </p:childTnLst>
                                </p:cTn>
                              </p:par>
                              <p:par>
                                <p:cTn id="9" presetID="16" presetClass="entr" presetSubtype="37"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barn(outVertical)">
                                      <p:cBhvr>
                                        <p:cTn id="11" dur="1000"/>
                                        <p:tgtEl>
                                          <p:spTgt spid="29"/>
                                        </p:tgtEl>
                                      </p:cBhvr>
                                    </p:animEffect>
                                  </p:childTnLst>
                                </p:cTn>
                              </p:par>
                              <p:par>
                                <p:cTn id="12" presetID="16" presetClass="entr" presetSubtype="37" fill="hold" grpId="0" nodeType="with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barn(outVertical)">
                                      <p:cBhvr>
                                        <p:cTn id="14" dur="1000"/>
                                        <p:tgtEl>
                                          <p:spTgt spid="33"/>
                                        </p:tgtEl>
                                      </p:cBhvr>
                                    </p:animEffect>
                                  </p:childTnLst>
                                </p:cTn>
                              </p:par>
                              <p:par>
                                <p:cTn id="15" presetID="16" presetClass="entr" presetSubtype="37"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barn(outVertical)">
                                      <p:cBhvr>
                                        <p:cTn id="17" dur="1000"/>
                                        <p:tgtEl>
                                          <p:spTgt spid="34"/>
                                        </p:tgtEl>
                                      </p:cBhvr>
                                    </p:animEffect>
                                  </p:childTnLst>
                                </p:cTn>
                              </p:par>
                              <p:par>
                                <p:cTn id="18" presetID="16" presetClass="entr" presetSubtype="37"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arn(outVertical)">
                                      <p:cBhvr>
                                        <p:cTn id="20" dur="1000"/>
                                        <p:tgtEl>
                                          <p:spTgt spid="14"/>
                                        </p:tgtEl>
                                      </p:cBhvr>
                                    </p:animEffect>
                                  </p:childTnLst>
                                </p:cTn>
                              </p:par>
                              <p:par>
                                <p:cTn id="21" presetID="16" presetClass="entr" presetSubtype="37"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barn(outVertical)">
                                      <p:cBhvr>
                                        <p:cTn id="23" dur="1000"/>
                                        <p:tgtEl>
                                          <p:spTgt spid="15"/>
                                        </p:tgtEl>
                                      </p:cBhvr>
                                    </p:animEffect>
                                  </p:childTnLst>
                                </p:cTn>
                              </p:par>
                              <p:par>
                                <p:cTn id="24" presetID="16" presetClass="entr" presetSubtype="37"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barn(outVertical)">
                                      <p:cBhvr>
                                        <p:cTn id="26" dur="1000"/>
                                        <p:tgtEl>
                                          <p:spTgt spid="16"/>
                                        </p:tgtEl>
                                      </p:cBhvr>
                                    </p:animEffect>
                                  </p:childTnLst>
                                </p:cTn>
                              </p:par>
                              <p:par>
                                <p:cTn id="27" presetID="16" presetClass="entr" presetSubtype="37"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barn(outVertical)">
                                      <p:cBhvr>
                                        <p:cTn id="29"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P spid="33" grpId="0"/>
      <p:bldP spid="34" grpId="0"/>
      <p:bldP spid="14" grpId="0"/>
      <p:bldP spid="1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3" name="组合 2">
            <a:extLst>
              <a:ext uri="{FF2B5EF4-FFF2-40B4-BE49-F238E27FC236}">
                <a16:creationId xmlns:a16="http://schemas.microsoft.com/office/drawing/2014/main" id="{39FC8002-0674-4A48-AB79-7E448ABEF990}"/>
              </a:ext>
            </a:extLst>
          </p:cNvPr>
          <p:cNvGrpSpPr/>
          <p:nvPr/>
        </p:nvGrpSpPr>
        <p:grpSpPr>
          <a:xfrm>
            <a:off x="1077433" y="2478081"/>
            <a:ext cx="4572000" cy="2590802"/>
            <a:chOff x="1020726" y="2007283"/>
            <a:chExt cx="4572000" cy="2590802"/>
          </a:xfrm>
        </p:grpSpPr>
        <p:sp>
          <p:nvSpPr>
            <p:cNvPr id="2" name="矩形 1">
              <a:extLst>
                <a:ext uri="{FF2B5EF4-FFF2-40B4-BE49-F238E27FC236}">
                  <a16:creationId xmlns:a16="http://schemas.microsoft.com/office/drawing/2014/main" id="{42577CC7-6EF9-479C-BCDA-F3369AC8735D}"/>
                </a:ext>
              </a:extLst>
            </p:cNvPr>
            <p:cNvSpPr/>
            <p:nvPr/>
          </p:nvSpPr>
          <p:spPr>
            <a:xfrm>
              <a:off x="1020726" y="2133600"/>
              <a:ext cx="4572000" cy="2464485"/>
            </a:xfrm>
            <a:prstGeom prst="rect">
              <a:avLst/>
            </a:prstGeom>
            <a:noFill/>
            <a:ln w="19050">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1F8BE976-61E7-4473-A0B9-2F7195E2BCC7}"/>
                </a:ext>
              </a:extLst>
            </p:cNvPr>
            <p:cNvSpPr/>
            <p:nvPr/>
          </p:nvSpPr>
          <p:spPr>
            <a:xfrm>
              <a:off x="2322955" y="2046668"/>
              <a:ext cx="2915352" cy="24644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735BB488-E76F-478D-9547-1377D6DC4CC0}"/>
                </a:ext>
              </a:extLst>
            </p:cNvPr>
            <p:cNvSpPr txBox="1"/>
            <p:nvPr/>
          </p:nvSpPr>
          <p:spPr>
            <a:xfrm>
              <a:off x="1498675" y="2740245"/>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7" name="文本框 6">
              <a:extLst>
                <a:ext uri="{FF2B5EF4-FFF2-40B4-BE49-F238E27FC236}">
                  <a16:creationId xmlns:a16="http://schemas.microsoft.com/office/drawing/2014/main" id="{DD1B35E1-44AB-4C3E-B690-7DB84B0C9786}"/>
                </a:ext>
              </a:extLst>
            </p:cNvPr>
            <p:cNvSpPr txBox="1"/>
            <p:nvPr/>
          </p:nvSpPr>
          <p:spPr>
            <a:xfrm>
              <a:off x="1498675" y="3825990"/>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12" name="文本框 11">
              <a:extLst>
                <a:ext uri="{FF2B5EF4-FFF2-40B4-BE49-F238E27FC236}">
                  <a16:creationId xmlns:a16="http://schemas.microsoft.com/office/drawing/2014/main" id="{14525C3F-8DEE-44B7-85D1-1870EC827EB2}"/>
                </a:ext>
              </a:extLst>
            </p:cNvPr>
            <p:cNvSpPr txBox="1"/>
            <p:nvPr/>
          </p:nvSpPr>
          <p:spPr>
            <a:xfrm>
              <a:off x="1474382" y="2389715"/>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4" name="文本框 13">
              <a:extLst>
                <a:ext uri="{FF2B5EF4-FFF2-40B4-BE49-F238E27FC236}">
                  <a16:creationId xmlns:a16="http://schemas.microsoft.com/office/drawing/2014/main" id="{D81A9D73-B8ED-40A6-80A1-E024FE45469C}"/>
                </a:ext>
              </a:extLst>
            </p:cNvPr>
            <p:cNvSpPr txBox="1"/>
            <p:nvPr/>
          </p:nvSpPr>
          <p:spPr>
            <a:xfrm>
              <a:off x="1474382" y="3450670"/>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6" name="文本框 15">
              <a:extLst>
                <a:ext uri="{FF2B5EF4-FFF2-40B4-BE49-F238E27FC236}">
                  <a16:creationId xmlns:a16="http://schemas.microsoft.com/office/drawing/2014/main" id="{21952380-8771-40D9-9ED1-95FFCE78D98B}"/>
                </a:ext>
              </a:extLst>
            </p:cNvPr>
            <p:cNvSpPr txBox="1"/>
            <p:nvPr/>
          </p:nvSpPr>
          <p:spPr>
            <a:xfrm>
              <a:off x="2483459" y="2007283"/>
              <a:ext cx="2754848"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grpSp>
      <p:grpSp>
        <p:nvGrpSpPr>
          <p:cNvPr id="18" name="组合 17">
            <a:extLst>
              <a:ext uri="{FF2B5EF4-FFF2-40B4-BE49-F238E27FC236}">
                <a16:creationId xmlns:a16="http://schemas.microsoft.com/office/drawing/2014/main" id="{F17120AD-E56D-4C35-8D64-C3973577ECE9}"/>
              </a:ext>
            </a:extLst>
          </p:cNvPr>
          <p:cNvGrpSpPr/>
          <p:nvPr/>
        </p:nvGrpSpPr>
        <p:grpSpPr>
          <a:xfrm>
            <a:off x="6542569" y="2478081"/>
            <a:ext cx="4572000" cy="2590802"/>
            <a:chOff x="1020726" y="2007283"/>
            <a:chExt cx="4572000" cy="2590802"/>
          </a:xfrm>
        </p:grpSpPr>
        <p:sp>
          <p:nvSpPr>
            <p:cNvPr id="19" name="矩形 18">
              <a:extLst>
                <a:ext uri="{FF2B5EF4-FFF2-40B4-BE49-F238E27FC236}">
                  <a16:creationId xmlns:a16="http://schemas.microsoft.com/office/drawing/2014/main" id="{3B07ED26-BADB-477F-AF5D-CEC0365AA8FC}"/>
                </a:ext>
              </a:extLst>
            </p:cNvPr>
            <p:cNvSpPr/>
            <p:nvPr/>
          </p:nvSpPr>
          <p:spPr>
            <a:xfrm>
              <a:off x="1020726" y="2133600"/>
              <a:ext cx="4572000" cy="2464485"/>
            </a:xfrm>
            <a:prstGeom prst="rect">
              <a:avLst/>
            </a:prstGeom>
            <a:noFill/>
            <a:ln w="19050">
              <a:solidFill>
                <a:srgbClr val="EDA8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3BEC0A3C-4553-4740-8CAC-2F9D792F1291}"/>
                </a:ext>
              </a:extLst>
            </p:cNvPr>
            <p:cNvSpPr/>
            <p:nvPr/>
          </p:nvSpPr>
          <p:spPr>
            <a:xfrm>
              <a:off x="2322955" y="2046668"/>
              <a:ext cx="2915352" cy="24644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B6620C05-2D80-431E-A8D4-DD2CD642BB56}"/>
                </a:ext>
              </a:extLst>
            </p:cNvPr>
            <p:cNvSpPr txBox="1"/>
            <p:nvPr/>
          </p:nvSpPr>
          <p:spPr>
            <a:xfrm>
              <a:off x="1498675" y="2740245"/>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2" name="文本框 21">
              <a:extLst>
                <a:ext uri="{FF2B5EF4-FFF2-40B4-BE49-F238E27FC236}">
                  <a16:creationId xmlns:a16="http://schemas.microsoft.com/office/drawing/2014/main" id="{6B792398-90F6-4022-A14B-7EEA164C7C75}"/>
                </a:ext>
              </a:extLst>
            </p:cNvPr>
            <p:cNvSpPr txBox="1"/>
            <p:nvPr/>
          </p:nvSpPr>
          <p:spPr>
            <a:xfrm>
              <a:off x="1498675" y="3825990"/>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3" name="文本框 22">
              <a:extLst>
                <a:ext uri="{FF2B5EF4-FFF2-40B4-BE49-F238E27FC236}">
                  <a16:creationId xmlns:a16="http://schemas.microsoft.com/office/drawing/2014/main" id="{C6CD3CD4-7C53-482E-8B9E-A7573141D1FF}"/>
                </a:ext>
              </a:extLst>
            </p:cNvPr>
            <p:cNvSpPr txBox="1"/>
            <p:nvPr/>
          </p:nvSpPr>
          <p:spPr>
            <a:xfrm>
              <a:off x="1474382" y="2389715"/>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4" name="文本框 23">
              <a:extLst>
                <a:ext uri="{FF2B5EF4-FFF2-40B4-BE49-F238E27FC236}">
                  <a16:creationId xmlns:a16="http://schemas.microsoft.com/office/drawing/2014/main" id="{F5C5B60A-6D22-4100-9869-0EFC710FAB31}"/>
                </a:ext>
              </a:extLst>
            </p:cNvPr>
            <p:cNvSpPr txBox="1"/>
            <p:nvPr/>
          </p:nvSpPr>
          <p:spPr>
            <a:xfrm>
              <a:off x="1474382" y="3450670"/>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5" name="文本框 24">
              <a:extLst>
                <a:ext uri="{FF2B5EF4-FFF2-40B4-BE49-F238E27FC236}">
                  <a16:creationId xmlns:a16="http://schemas.microsoft.com/office/drawing/2014/main" id="{174B006D-DF9C-422D-9870-38C0A970713A}"/>
                </a:ext>
              </a:extLst>
            </p:cNvPr>
            <p:cNvSpPr txBox="1"/>
            <p:nvPr/>
          </p:nvSpPr>
          <p:spPr>
            <a:xfrm>
              <a:off x="2483459" y="2007283"/>
              <a:ext cx="2754848" cy="252633"/>
            </a:xfrm>
            <a:prstGeom prst="rect">
              <a:avLst/>
            </a:prstGeom>
            <a:noFill/>
          </p:spPr>
          <p:txBody>
            <a:bodyPr wrap="square">
              <a:spAutoFit/>
            </a:bodyPr>
            <a:lstStyle/>
            <a:p>
              <a:pPr algn="dist">
                <a:lnSpc>
                  <a:spcPts val="1400"/>
                </a:lnSpc>
              </a:pPr>
              <a:r>
                <a:rPr lang="en-US" altLang="zh-CN" sz="1000" spc="100" dirty="0">
                  <a:solidFill>
                    <a:srgbClr val="EDA853"/>
                  </a:solidFill>
                  <a:latin typeface="字魂105号-简雅黑" panose="00000500000000000000" pitchFamily="2" charset="-122"/>
                  <a:ea typeface="字魂105号-简雅黑" panose="00000500000000000000" pitchFamily="2" charset="-122"/>
                </a:rPr>
                <a:t>BUSINESS REPOET SUMMARY</a:t>
              </a:r>
              <a:endParaRPr lang="zh-CN" altLang="en-US" sz="1000" spc="100" dirty="0">
                <a:solidFill>
                  <a:srgbClr val="EDA853"/>
                </a:solidFill>
                <a:latin typeface="字魂105号-简雅黑" panose="00000500000000000000" pitchFamily="2" charset="-122"/>
                <a:ea typeface="字魂105号-简雅黑" panose="00000500000000000000" pitchFamily="2" charset="-122"/>
              </a:endParaRPr>
            </a:p>
          </p:txBody>
        </p:sp>
      </p:grpSp>
    </p:spTree>
    <p:extLst>
      <p:ext uri="{BB962C8B-B14F-4D97-AF65-F5344CB8AC3E}">
        <p14:creationId xmlns:p14="http://schemas.microsoft.com/office/powerpoint/2010/main" val="1729739281"/>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000" fill="hold"/>
                                        <p:tgtEl>
                                          <p:spTgt spid="18"/>
                                        </p:tgtEl>
                                        <p:attrNameLst>
                                          <p:attrName>ppt_x</p:attrName>
                                        </p:attrNameLst>
                                      </p:cBhvr>
                                      <p:tavLst>
                                        <p:tav tm="0">
                                          <p:val>
                                            <p:strVal val="0-#ppt_w/2"/>
                                          </p:val>
                                        </p:tav>
                                        <p:tav tm="100000">
                                          <p:val>
                                            <p:strVal val="#ppt_x"/>
                                          </p:val>
                                        </p:tav>
                                      </p:tavLst>
                                    </p:anim>
                                    <p:anim calcmode="lin" valueType="num">
                                      <p:cBhvr additive="base">
                                        <p:cTn id="12" dur="10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sp>
        <p:nvSpPr>
          <p:cNvPr id="6" name="文本框 5">
            <a:extLst>
              <a:ext uri="{FF2B5EF4-FFF2-40B4-BE49-F238E27FC236}">
                <a16:creationId xmlns:a16="http://schemas.microsoft.com/office/drawing/2014/main" id="{67748DF4-6B78-41FA-AE6C-E7D5CD633A49}"/>
              </a:ext>
            </a:extLst>
          </p:cNvPr>
          <p:cNvSpPr txBox="1"/>
          <p:nvPr/>
        </p:nvSpPr>
        <p:spPr>
          <a:xfrm>
            <a:off x="6155737" y="2898114"/>
            <a:ext cx="4369153" cy="571951"/>
          </a:xfrm>
          <a:prstGeom prst="rect">
            <a:avLst/>
          </a:prstGeom>
          <a:noFill/>
        </p:spPr>
        <p:txBody>
          <a:bodyPr wrap="square" rtlCol="0">
            <a:spAutoFit/>
          </a:bodyPr>
          <a:lstStyle/>
          <a:p>
            <a:pPr algn="just">
              <a:lnSpc>
                <a:spcPts val="2000"/>
              </a:lnSpc>
            </a:pPr>
            <a:r>
              <a:rPr lang="en-US" altLang="zh-CN"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7" name="文本框 6">
            <a:extLst>
              <a:ext uri="{FF2B5EF4-FFF2-40B4-BE49-F238E27FC236}">
                <a16:creationId xmlns:a16="http://schemas.microsoft.com/office/drawing/2014/main" id="{49C19EC6-BF8C-458D-AF74-49CF29B4FBB6}"/>
              </a:ext>
            </a:extLst>
          </p:cNvPr>
          <p:cNvSpPr txBox="1"/>
          <p:nvPr/>
        </p:nvSpPr>
        <p:spPr>
          <a:xfrm>
            <a:off x="6155735" y="2413885"/>
            <a:ext cx="2018155" cy="461665"/>
          </a:xfrm>
          <a:prstGeom prst="rect">
            <a:avLst/>
          </a:prstGeom>
          <a:noFill/>
        </p:spPr>
        <p:txBody>
          <a:bodyPr wrap="square" rtlCol="0">
            <a:spAutoFit/>
          </a:bodyPr>
          <a:lstStyle/>
          <a:p>
            <a:pPr algn="ju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grpSp>
        <p:nvGrpSpPr>
          <p:cNvPr id="8" name="组合 7">
            <a:extLst>
              <a:ext uri="{FF2B5EF4-FFF2-40B4-BE49-F238E27FC236}">
                <a16:creationId xmlns:a16="http://schemas.microsoft.com/office/drawing/2014/main" id="{3E4076A5-C80B-44B6-B69A-2A84D24540F0}"/>
              </a:ext>
            </a:extLst>
          </p:cNvPr>
          <p:cNvGrpSpPr/>
          <p:nvPr/>
        </p:nvGrpSpPr>
        <p:grpSpPr>
          <a:xfrm>
            <a:off x="1352715" y="2364355"/>
            <a:ext cx="3399041" cy="3115788"/>
            <a:chOff x="4241164" y="2453529"/>
            <a:chExt cx="3709671" cy="3400532"/>
          </a:xfrm>
        </p:grpSpPr>
        <p:pic>
          <p:nvPicPr>
            <p:cNvPr id="9" name="Picture 7">
              <a:extLst>
                <a:ext uri="{FF2B5EF4-FFF2-40B4-BE49-F238E27FC236}">
                  <a16:creationId xmlns:a16="http://schemas.microsoft.com/office/drawing/2014/main" id="{346BFF6A-1A87-4D2A-8398-43C43E521C5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41164" y="2453529"/>
              <a:ext cx="3709671" cy="3400532"/>
            </a:xfrm>
            <a:prstGeom prst="rect">
              <a:avLst/>
            </a:prstGeom>
          </p:spPr>
        </p:pic>
        <p:pic>
          <p:nvPicPr>
            <p:cNvPr id="11" name="图片 10">
              <a:extLst>
                <a:ext uri="{FF2B5EF4-FFF2-40B4-BE49-F238E27FC236}">
                  <a16:creationId xmlns:a16="http://schemas.microsoft.com/office/drawing/2014/main" id="{FDF45F73-A113-4D80-A788-581CFF4B702A}"/>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4456322" y="2669048"/>
              <a:ext cx="3252692" cy="1937878"/>
            </a:xfrm>
            <a:prstGeom prst="rect">
              <a:avLst/>
            </a:prstGeom>
          </p:spPr>
        </p:pic>
      </p:grpSp>
      <p:sp>
        <p:nvSpPr>
          <p:cNvPr id="15" name="文本框 14">
            <a:extLst>
              <a:ext uri="{FF2B5EF4-FFF2-40B4-BE49-F238E27FC236}">
                <a16:creationId xmlns:a16="http://schemas.microsoft.com/office/drawing/2014/main" id="{5ABEDF55-EB02-45E9-8DBB-9701B77E1ECC}"/>
              </a:ext>
            </a:extLst>
          </p:cNvPr>
          <p:cNvSpPr txBox="1"/>
          <p:nvPr/>
        </p:nvSpPr>
        <p:spPr>
          <a:xfrm>
            <a:off x="6155735" y="3864788"/>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0" name="文本框 19">
            <a:extLst>
              <a:ext uri="{FF2B5EF4-FFF2-40B4-BE49-F238E27FC236}">
                <a16:creationId xmlns:a16="http://schemas.microsoft.com/office/drawing/2014/main" id="{07938A2C-621C-4755-9994-4F9A58E1FD02}"/>
              </a:ext>
            </a:extLst>
          </p:cNvPr>
          <p:cNvSpPr txBox="1"/>
          <p:nvPr/>
        </p:nvSpPr>
        <p:spPr>
          <a:xfrm>
            <a:off x="8052101" y="3864788"/>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1" name="文本框 20">
            <a:extLst>
              <a:ext uri="{FF2B5EF4-FFF2-40B4-BE49-F238E27FC236}">
                <a16:creationId xmlns:a16="http://schemas.microsoft.com/office/drawing/2014/main" id="{D392C578-A021-47BC-B1C1-947C7C2FCF46}"/>
              </a:ext>
            </a:extLst>
          </p:cNvPr>
          <p:cNvSpPr txBox="1"/>
          <p:nvPr/>
        </p:nvSpPr>
        <p:spPr>
          <a:xfrm>
            <a:off x="9948467" y="3864788"/>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3" name="直接连接符 2">
            <a:extLst>
              <a:ext uri="{FF2B5EF4-FFF2-40B4-BE49-F238E27FC236}">
                <a16:creationId xmlns:a16="http://schemas.microsoft.com/office/drawing/2014/main" id="{6D48BCD4-D4AA-4703-88E2-1A28F5BE43C5}"/>
              </a:ext>
            </a:extLst>
          </p:cNvPr>
          <p:cNvCxnSpPr/>
          <p:nvPr/>
        </p:nvCxnSpPr>
        <p:spPr>
          <a:xfrm>
            <a:off x="6769395" y="3756837"/>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D9E8349B-B702-49D0-955A-B78499CEAC34}"/>
              </a:ext>
            </a:extLst>
          </p:cNvPr>
          <p:cNvCxnSpPr/>
          <p:nvPr/>
        </p:nvCxnSpPr>
        <p:spPr>
          <a:xfrm>
            <a:off x="8636572" y="3756837"/>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B15CCB78-6603-48D1-A21E-46D250B26AC8}"/>
              </a:ext>
            </a:extLst>
          </p:cNvPr>
          <p:cNvCxnSpPr/>
          <p:nvPr/>
        </p:nvCxnSpPr>
        <p:spPr>
          <a:xfrm>
            <a:off x="10503749" y="3756837"/>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5519507"/>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000"/>
                                        <p:tgtEl>
                                          <p:spTgt spid="8"/>
                                        </p:tgtEl>
                                      </p:cBhvr>
                                    </p:animEffect>
                                    <p:anim calcmode="lin" valueType="num">
                                      <p:cBhvr>
                                        <p:cTn id="17" dur="1000" fill="hold"/>
                                        <p:tgtEl>
                                          <p:spTgt spid="8"/>
                                        </p:tgtEl>
                                        <p:attrNameLst>
                                          <p:attrName>ppt_x</p:attrName>
                                        </p:attrNameLst>
                                      </p:cBhvr>
                                      <p:tavLst>
                                        <p:tav tm="0">
                                          <p:val>
                                            <p:strVal val="#ppt_x"/>
                                          </p:val>
                                        </p:tav>
                                        <p:tav tm="100000">
                                          <p:val>
                                            <p:strVal val="#ppt_x"/>
                                          </p:val>
                                        </p:tav>
                                      </p:tavLst>
                                    </p:anim>
                                    <p:anim calcmode="lin" valueType="num">
                                      <p:cBhvr>
                                        <p:cTn id="18" dur="1000" fill="hold"/>
                                        <p:tgtEl>
                                          <p:spTgt spid="8"/>
                                        </p:tgtEl>
                                        <p:attrNameLst>
                                          <p:attrName>ppt_y</p:attrName>
                                        </p:attrNameLst>
                                      </p:cBhvr>
                                      <p:tavLst>
                                        <p:tav tm="0">
                                          <p:val>
                                            <p:strVal val="#ppt_y+.1"/>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1000" fill="hold"/>
                                        <p:tgtEl>
                                          <p:spTgt spid="15"/>
                                        </p:tgtEl>
                                        <p:attrNameLst>
                                          <p:attrName>ppt_x</p:attrName>
                                        </p:attrNameLst>
                                      </p:cBhvr>
                                      <p:tavLst>
                                        <p:tav tm="0">
                                          <p:val>
                                            <p:strVal val="#ppt_x"/>
                                          </p:val>
                                        </p:tav>
                                        <p:tav tm="100000">
                                          <p:val>
                                            <p:strVal val="#ppt_x"/>
                                          </p:val>
                                        </p:tav>
                                      </p:tavLst>
                                    </p:anim>
                                    <p:anim calcmode="lin" valueType="num">
                                      <p:cBhvr additive="base">
                                        <p:cTn id="22" dur="1000" fill="hold"/>
                                        <p:tgtEl>
                                          <p:spTgt spid="15"/>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1000" fill="hold"/>
                                        <p:tgtEl>
                                          <p:spTgt spid="20"/>
                                        </p:tgtEl>
                                        <p:attrNameLst>
                                          <p:attrName>ppt_x</p:attrName>
                                        </p:attrNameLst>
                                      </p:cBhvr>
                                      <p:tavLst>
                                        <p:tav tm="0">
                                          <p:val>
                                            <p:strVal val="#ppt_x"/>
                                          </p:val>
                                        </p:tav>
                                        <p:tav tm="100000">
                                          <p:val>
                                            <p:strVal val="#ppt_x"/>
                                          </p:val>
                                        </p:tav>
                                      </p:tavLst>
                                    </p:anim>
                                    <p:anim calcmode="lin" valueType="num">
                                      <p:cBhvr additive="base">
                                        <p:cTn id="26" dur="1000" fill="hold"/>
                                        <p:tgtEl>
                                          <p:spTgt spid="20"/>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1000" fill="hold"/>
                                        <p:tgtEl>
                                          <p:spTgt spid="21"/>
                                        </p:tgtEl>
                                        <p:attrNameLst>
                                          <p:attrName>ppt_x</p:attrName>
                                        </p:attrNameLst>
                                      </p:cBhvr>
                                      <p:tavLst>
                                        <p:tav tm="0">
                                          <p:val>
                                            <p:strVal val="#ppt_x"/>
                                          </p:val>
                                        </p:tav>
                                        <p:tav tm="100000">
                                          <p:val>
                                            <p:strVal val="#ppt_x"/>
                                          </p:val>
                                        </p:tav>
                                      </p:tavLst>
                                    </p:anim>
                                    <p:anim calcmode="lin" valueType="num">
                                      <p:cBhvr additive="base">
                                        <p:cTn id="30" dur="1000" fill="hold"/>
                                        <p:tgtEl>
                                          <p:spTgt spid="21"/>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additive="base">
                                        <p:cTn id="33" dur="1000" fill="hold"/>
                                        <p:tgtEl>
                                          <p:spTgt spid="3"/>
                                        </p:tgtEl>
                                        <p:attrNameLst>
                                          <p:attrName>ppt_x</p:attrName>
                                        </p:attrNameLst>
                                      </p:cBhvr>
                                      <p:tavLst>
                                        <p:tav tm="0">
                                          <p:val>
                                            <p:strVal val="#ppt_x"/>
                                          </p:val>
                                        </p:tav>
                                        <p:tav tm="100000">
                                          <p:val>
                                            <p:strVal val="#ppt_x"/>
                                          </p:val>
                                        </p:tav>
                                      </p:tavLst>
                                    </p:anim>
                                    <p:anim calcmode="lin" valueType="num">
                                      <p:cBhvr additive="base">
                                        <p:cTn id="34" dur="1000" fill="hold"/>
                                        <p:tgtEl>
                                          <p:spTgt spid="3"/>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1000" fill="hold"/>
                                        <p:tgtEl>
                                          <p:spTgt spid="22"/>
                                        </p:tgtEl>
                                        <p:attrNameLst>
                                          <p:attrName>ppt_x</p:attrName>
                                        </p:attrNameLst>
                                      </p:cBhvr>
                                      <p:tavLst>
                                        <p:tav tm="0">
                                          <p:val>
                                            <p:strVal val="#ppt_x"/>
                                          </p:val>
                                        </p:tav>
                                        <p:tav tm="100000">
                                          <p:val>
                                            <p:strVal val="#ppt_x"/>
                                          </p:val>
                                        </p:tav>
                                      </p:tavLst>
                                    </p:anim>
                                    <p:anim calcmode="lin" valueType="num">
                                      <p:cBhvr additive="base">
                                        <p:cTn id="38" dur="1000" fill="hold"/>
                                        <p:tgtEl>
                                          <p:spTgt spid="22"/>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1000" fill="hold"/>
                                        <p:tgtEl>
                                          <p:spTgt spid="23"/>
                                        </p:tgtEl>
                                        <p:attrNameLst>
                                          <p:attrName>ppt_x</p:attrName>
                                        </p:attrNameLst>
                                      </p:cBhvr>
                                      <p:tavLst>
                                        <p:tav tm="0">
                                          <p:val>
                                            <p:strVal val="#ppt_x"/>
                                          </p:val>
                                        </p:tav>
                                        <p:tav tm="100000">
                                          <p:val>
                                            <p:strVal val="#ppt_x"/>
                                          </p:val>
                                        </p:tav>
                                      </p:tavLst>
                                    </p:anim>
                                    <p:anim calcmode="lin" valueType="num">
                                      <p:cBhvr additive="base">
                                        <p:cTn id="42" dur="1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5" grpId="0"/>
      <p:bldP spid="20"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sp>
        <p:nvSpPr>
          <p:cNvPr id="6" name="任意多边形: 形状 5">
            <a:extLst>
              <a:ext uri="{FF2B5EF4-FFF2-40B4-BE49-F238E27FC236}">
                <a16:creationId xmlns:a16="http://schemas.microsoft.com/office/drawing/2014/main" id="{67C9A2CB-C788-4CE2-886B-9763C67926BE}"/>
              </a:ext>
            </a:extLst>
          </p:cNvPr>
          <p:cNvSpPr/>
          <p:nvPr/>
        </p:nvSpPr>
        <p:spPr>
          <a:xfrm rot="16200000" flipV="1">
            <a:off x="6602074" y="2595646"/>
            <a:ext cx="648586" cy="6696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文本框 6">
            <a:extLst>
              <a:ext uri="{FF2B5EF4-FFF2-40B4-BE49-F238E27FC236}">
                <a16:creationId xmlns:a16="http://schemas.microsoft.com/office/drawing/2014/main" id="{4A1AC10F-0EE4-4309-8A8D-538C78EBF3E7}"/>
              </a:ext>
            </a:extLst>
          </p:cNvPr>
          <p:cNvSpPr txBox="1"/>
          <p:nvPr/>
        </p:nvSpPr>
        <p:spPr>
          <a:xfrm>
            <a:off x="7197166" y="2542210"/>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8" name="文本框 7">
            <a:extLst>
              <a:ext uri="{FF2B5EF4-FFF2-40B4-BE49-F238E27FC236}">
                <a16:creationId xmlns:a16="http://schemas.microsoft.com/office/drawing/2014/main" id="{EDAAA8AF-4B98-43BE-A0E5-4224A6EE3CD4}"/>
              </a:ext>
            </a:extLst>
          </p:cNvPr>
          <p:cNvSpPr txBox="1"/>
          <p:nvPr/>
        </p:nvSpPr>
        <p:spPr>
          <a:xfrm>
            <a:off x="7172873" y="2198768"/>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9" name="任意多边形: 形状 8">
            <a:extLst>
              <a:ext uri="{FF2B5EF4-FFF2-40B4-BE49-F238E27FC236}">
                <a16:creationId xmlns:a16="http://schemas.microsoft.com/office/drawing/2014/main" id="{DEA08359-D3BD-4F99-A183-AECA13A0A93E}"/>
              </a:ext>
            </a:extLst>
          </p:cNvPr>
          <p:cNvSpPr/>
          <p:nvPr/>
        </p:nvSpPr>
        <p:spPr>
          <a:xfrm rot="16200000" flipV="1">
            <a:off x="6602073" y="3867813"/>
            <a:ext cx="648586" cy="6696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文本框 10">
            <a:extLst>
              <a:ext uri="{FF2B5EF4-FFF2-40B4-BE49-F238E27FC236}">
                <a16:creationId xmlns:a16="http://schemas.microsoft.com/office/drawing/2014/main" id="{064BC7C3-257E-4FAA-8224-D96F6C70366D}"/>
              </a:ext>
            </a:extLst>
          </p:cNvPr>
          <p:cNvSpPr txBox="1"/>
          <p:nvPr/>
        </p:nvSpPr>
        <p:spPr>
          <a:xfrm>
            <a:off x="7197165" y="3814377"/>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12" name="文本框 11">
            <a:extLst>
              <a:ext uri="{FF2B5EF4-FFF2-40B4-BE49-F238E27FC236}">
                <a16:creationId xmlns:a16="http://schemas.microsoft.com/office/drawing/2014/main" id="{1AFC781D-1923-4BB5-BDF2-77318D62C70D}"/>
              </a:ext>
            </a:extLst>
          </p:cNvPr>
          <p:cNvSpPr txBox="1"/>
          <p:nvPr/>
        </p:nvSpPr>
        <p:spPr>
          <a:xfrm>
            <a:off x="7172872" y="3470935"/>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4" name="任意多边形: 形状 13">
            <a:extLst>
              <a:ext uri="{FF2B5EF4-FFF2-40B4-BE49-F238E27FC236}">
                <a16:creationId xmlns:a16="http://schemas.microsoft.com/office/drawing/2014/main" id="{9317E9E8-4A58-49B4-99C9-17F3E7AFF8A9}"/>
              </a:ext>
            </a:extLst>
          </p:cNvPr>
          <p:cNvSpPr/>
          <p:nvPr/>
        </p:nvSpPr>
        <p:spPr>
          <a:xfrm rot="16200000" flipV="1">
            <a:off x="6602072" y="5139980"/>
            <a:ext cx="648586" cy="6696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文本框 14">
            <a:extLst>
              <a:ext uri="{FF2B5EF4-FFF2-40B4-BE49-F238E27FC236}">
                <a16:creationId xmlns:a16="http://schemas.microsoft.com/office/drawing/2014/main" id="{5A0AD3A5-165A-487D-8906-8FDF67E8E7EB}"/>
              </a:ext>
            </a:extLst>
          </p:cNvPr>
          <p:cNvSpPr txBox="1"/>
          <p:nvPr/>
        </p:nvSpPr>
        <p:spPr>
          <a:xfrm>
            <a:off x="7197164" y="5086544"/>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16" name="文本框 15">
            <a:extLst>
              <a:ext uri="{FF2B5EF4-FFF2-40B4-BE49-F238E27FC236}">
                <a16:creationId xmlns:a16="http://schemas.microsoft.com/office/drawing/2014/main" id="{249D7FF4-2315-4C6B-A3C3-A4E5F958954A}"/>
              </a:ext>
            </a:extLst>
          </p:cNvPr>
          <p:cNvSpPr txBox="1"/>
          <p:nvPr/>
        </p:nvSpPr>
        <p:spPr>
          <a:xfrm>
            <a:off x="7172871" y="4743102"/>
            <a:ext cx="2018155" cy="400110"/>
          </a:xfrm>
          <a:prstGeom prst="rect">
            <a:avLst/>
          </a:prstGeom>
          <a:noFill/>
        </p:spPr>
        <p:txBody>
          <a:bodyPr wrap="square" rtlCol="0">
            <a:spAutoFit/>
          </a:bodyPr>
          <a:lstStyle/>
          <a:p>
            <a:pPr algn="just"/>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7" name="任意多边形: 形状 26">
            <a:extLst>
              <a:ext uri="{FF2B5EF4-FFF2-40B4-BE49-F238E27FC236}">
                <a16:creationId xmlns:a16="http://schemas.microsoft.com/office/drawing/2014/main" id="{D973762F-987F-4E7C-AC7B-2DC0B86845F2}"/>
              </a:ext>
            </a:extLst>
          </p:cNvPr>
          <p:cNvSpPr/>
          <p:nvPr/>
        </p:nvSpPr>
        <p:spPr>
          <a:xfrm rot="5400000" flipH="1" flipV="1">
            <a:off x="4917558" y="2592920"/>
            <a:ext cx="648586" cy="6696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8" name="文本框 27">
            <a:extLst>
              <a:ext uri="{FF2B5EF4-FFF2-40B4-BE49-F238E27FC236}">
                <a16:creationId xmlns:a16="http://schemas.microsoft.com/office/drawing/2014/main" id="{15770B96-75E6-4BDD-BD87-1FD3C0AEE3C3}"/>
              </a:ext>
            </a:extLst>
          </p:cNvPr>
          <p:cNvSpPr txBox="1"/>
          <p:nvPr/>
        </p:nvSpPr>
        <p:spPr>
          <a:xfrm flipH="1">
            <a:off x="1514953" y="2539484"/>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9" name="文本框 28">
            <a:extLst>
              <a:ext uri="{FF2B5EF4-FFF2-40B4-BE49-F238E27FC236}">
                <a16:creationId xmlns:a16="http://schemas.microsoft.com/office/drawing/2014/main" id="{B7E52C14-2D13-47C4-ACDA-67A194E0AD41}"/>
              </a:ext>
            </a:extLst>
          </p:cNvPr>
          <p:cNvSpPr txBox="1"/>
          <p:nvPr/>
        </p:nvSpPr>
        <p:spPr>
          <a:xfrm flipH="1">
            <a:off x="2952893" y="2196042"/>
            <a:ext cx="2018155" cy="400110"/>
          </a:xfrm>
          <a:prstGeom prst="rect">
            <a:avLst/>
          </a:prstGeom>
          <a:noFill/>
        </p:spPr>
        <p:txBody>
          <a:bodyPr wrap="square" rtlCol="0">
            <a:spAutoFit/>
          </a:bodyPr>
          <a:lstStyle/>
          <a:p>
            <a:pPr algn="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30" name="任意多边形: 形状 29">
            <a:extLst>
              <a:ext uri="{FF2B5EF4-FFF2-40B4-BE49-F238E27FC236}">
                <a16:creationId xmlns:a16="http://schemas.microsoft.com/office/drawing/2014/main" id="{4DFF0E09-09A8-46E7-8F2A-9FAD8A6BDD31}"/>
              </a:ext>
            </a:extLst>
          </p:cNvPr>
          <p:cNvSpPr/>
          <p:nvPr/>
        </p:nvSpPr>
        <p:spPr>
          <a:xfrm rot="5400000" flipH="1" flipV="1">
            <a:off x="4917557" y="3865087"/>
            <a:ext cx="648586" cy="6696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1" name="文本框 30">
            <a:extLst>
              <a:ext uri="{FF2B5EF4-FFF2-40B4-BE49-F238E27FC236}">
                <a16:creationId xmlns:a16="http://schemas.microsoft.com/office/drawing/2014/main" id="{087A54FF-F17B-4936-8FE0-1A4C2166D04E}"/>
              </a:ext>
            </a:extLst>
          </p:cNvPr>
          <p:cNvSpPr txBox="1"/>
          <p:nvPr/>
        </p:nvSpPr>
        <p:spPr>
          <a:xfrm flipH="1">
            <a:off x="1514952" y="3811651"/>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2" name="文本框 31">
            <a:extLst>
              <a:ext uri="{FF2B5EF4-FFF2-40B4-BE49-F238E27FC236}">
                <a16:creationId xmlns:a16="http://schemas.microsoft.com/office/drawing/2014/main" id="{5DEF9E0C-4B03-4BA3-AA39-6E9AD98F1603}"/>
              </a:ext>
            </a:extLst>
          </p:cNvPr>
          <p:cNvSpPr txBox="1"/>
          <p:nvPr/>
        </p:nvSpPr>
        <p:spPr>
          <a:xfrm flipH="1">
            <a:off x="2952892" y="3468209"/>
            <a:ext cx="2018155" cy="400110"/>
          </a:xfrm>
          <a:prstGeom prst="rect">
            <a:avLst/>
          </a:prstGeom>
          <a:noFill/>
        </p:spPr>
        <p:txBody>
          <a:bodyPr wrap="square" rtlCol="0">
            <a:spAutoFit/>
          </a:bodyPr>
          <a:lstStyle/>
          <a:p>
            <a:pPr algn="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33" name="任意多边形: 形状 32">
            <a:extLst>
              <a:ext uri="{FF2B5EF4-FFF2-40B4-BE49-F238E27FC236}">
                <a16:creationId xmlns:a16="http://schemas.microsoft.com/office/drawing/2014/main" id="{106F88A1-2ECD-4357-B0C2-42DB10169581}"/>
              </a:ext>
            </a:extLst>
          </p:cNvPr>
          <p:cNvSpPr/>
          <p:nvPr/>
        </p:nvSpPr>
        <p:spPr>
          <a:xfrm rot="5400000" flipH="1" flipV="1">
            <a:off x="4917556" y="5137254"/>
            <a:ext cx="648586" cy="6696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文本框 33">
            <a:extLst>
              <a:ext uri="{FF2B5EF4-FFF2-40B4-BE49-F238E27FC236}">
                <a16:creationId xmlns:a16="http://schemas.microsoft.com/office/drawing/2014/main" id="{7A5DFBEB-C6AD-4298-B56E-7BE4EBDB4583}"/>
              </a:ext>
            </a:extLst>
          </p:cNvPr>
          <p:cNvSpPr txBox="1"/>
          <p:nvPr/>
        </p:nvSpPr>
        <p:spPr>
          <a:xfrm flipH="1">
            <a:off x="1514951" y="5083818"/>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35" name="文本框 34">
            <a:extLst>
              <a:ext uri="{FF2B5EF4-FFF2-40B4-BE49-F238E27FC236}">
                <a16:creationId xmlns:a16="http://schemas.microsoft.com/office/drawing/2014/main" id="{40116F3A-7ADB-4995-8D95-BD7D59F8C8BA}"/>
              </a:ext>
            </a:extLst>
          </p:cNvPr>
          <p:cNvSpPr txBox="1"/>
          <p:nvPr/>
        </p:nvSpPr>
        <p:spPr>
          <a:xfrm flipH="1">
            <a:off x="2952891" y="4740376"/>
            <a:ext cx="2018155" cy="400110"/>
          </a:xfrm>
          <a:prstGeom prst="rect">
            <a:avLst/>
          </a:prstGeom>
          <a:noFill/>
        </p:spPr>
        <p:txBody>
          <a:bodyPr wrap="square" rtlCol="0">
            <a:spAutoFit/>
          </a:bodyPr>
          <a:lstStyle/>
          <a:p>
            <a:pPr algn="r"/>
            <a:r>
              <a:rPr lang="en-US" altLang="zh-CN"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0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Tree>
    <p:extLst>
      <p:ext uri="{BB962C8B-B14F-4D97-AF65-F5344CB8AC3E}">
        <p14:creationId xmlns:p14="http://schemas.microsoft.com/office/powerpoint/2010/main" val="2119013297"/>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1000" fill="hold"/>
                                        <p:tgtEl>
                                          <p:spTgt spid="8"/>
                                        </p:tgtEl>
                                        <p:attrNameLst>
                                          <p:attrName>ppt_x</p:attrName>
                                        </p:attrNameLst>
                                      </p:cBhvr>
                                      <p:tavLst>
                                        <p:tav tm="0">
                                          <p:val>
                                            <p:strVal val="1+#ppt_w/2"/>
                                          </p:val>
                                        </p:tav>
                                        <p:tav tm="100000">
                                          <p:val>
                                            <p:strVal val="#ppt_x"/>
                                          </p:val>
                                        </p:tav>
                                      </p:tavLst>
                                    </p:anim>
                                    <p:anim calcmode="lin" valueType="num">
                                      <p:cBhvr additive="base">
                                        <p:cTn id="16" dur="10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1+#ppt_w/2"/>
                                          </p:val>
                                        </p:tav>
                                        <p:tav tm="100000">
                                          <p:val>
                                            <p:strVal val="#ppt_x"/>
                                          </p:val>
                                        </p:tav>
                                      </p:tavLst>
                                    </p:anim>
                                    <p:anim calcmode="lin" valueType="num">
                                      <p:cBhvr additive="base">
                                        <p:cTn id="20" dur="10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1000" fill="hold"/>
                                        <p:tgtEl>
                                          <p:spTgt spid="11"/>
                                        </p:tgtEl>
                                        <p:attrNameLst>
                                          <p:attrName>ppt_x</p:attrName>
                                        </p:attrNameLst>
                                      </p:cBhvr>
                                      <p:tavLst>
                                        <p:tav tm="0">
                                          <p:val>
                                            <p:strVal val="1+#ppt_w/2"/>
                                          </p:val>
                                        </p:tav>
                                        <p:tav tm="100000">
                                          <p:val>
                                            <p:strVal val="#ppt_x"/>
                                          </p:val>
                                        </p:tav>
                                      </p:tavLst>
                                    </p:anim>
                                    <p:anim calcmode="lin" valueType="num">
                                      <p:cBhvr additive="base">
                                        <p:cTn id="24" dur="1000" fill="hold"/>
                                        <p:tgtEl>
                                          <p:spTgt spid="11"/>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1000" fill="hold"/>
                                        <p:tgtEl>
                                          <p:spTgt spid="12"/>
                                        </p:tgtEl>
                                        <p:attrNameLst>
                                          <p:attrName>ppt_x</p:attrName>
                                        </p:attrNameLst>
                                      </p:cBhvr>
                                      <p:tavLst>
                                        <p:tav tm="0">
                                          <p:val>
                                            <p:strVal val="1+#ppt_w/2"/>
                                          </p:val>
                                        </p:tav>
                                        <p:tav tm="100000">
                                          <p:val>
                                            <p:strVal val="#ppt_x"/>
                                          </p:val>
                                        </p:tav>
                                      </p:tavLst>
                                    </p:anim>
                                    <p:anim calcmode="lin" valueType="num">
                                      <p:cBhvr additive="base">
                                        <p:cTn id="28" dur="1000" fill="hold"/>
                                        <p:tgtEl>
                                          <p:spTgt spid="12"/>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1000" fill="hold"/>
                                        <p:tgtEl>
                                          <p:spTgt spid="14"/>
                                        </p:tgtEl>
                                        <p:attrNameLst>
                                          <p:attrName>ppt_x</p:attrName>
                                        </p:attrNameLst>
                                      </p:cBhvr>
                                      <p:tavLst>
                                        <p:tav tm="0">
                                          <p:val>
                                            <p:strVal val="1+#ppt_w/2"/>
                                          </p:val>
                                        </p:tav>
                                        <p:tav tm="100000">
                                          <p:val>
                                            <p:strVal val="#ppt_x"/>
                                          </p:val>
                                        </p:tav>
                                      </p:tavLst>
                                    </p:anim>
                                    <p:anim calcmode="lin" valueType="num">
                                      <p:cBhvr additive="base">
                                        <p:cTn id="32" dur="1000" fill="hold"/>
                                        <p:tgtEl>
                                          <p:spTgt spid="14"/>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1000" fill="hold"/>
                                        <p:tgtEl>
                                          <p:spTgt spid="15"/>
                                        </p:tgtEl>
                                        <p:attrNameLst>
                                          <p:attrName>ppt_x</p:attrName>
                                        </p:attrNameLst>
                                      </p:cBhvr>
                                      <p:tavLst>
                                        <p:tav tm="0">
                                          <p:val>
                                            <p:strVal val="1+#ppt_w/2"/>
                                          </p:val>
                                        </p:tav>
                                        <p:tav tm="100000">
                                          <p:val>
                                            <p:strVal val="#ppt_x"/>
                                          </p:val>
                                        </p:tav>
                                      </p:tavLst>
                                    </p:anim>
                                    <p:anim calcmode="lin" valueType="num">
                                      <p:cBhvr additive="base">
                                        <p:cTn id="36" dur="1000" fill="hold"/>
                                        <p:tgtEl>
                                          <p:spTgt spid="15"/>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1000" fill="hold"/>
                                        <p:tgtEl>
                                          <p:spTgt spid="16"/>
                                        </p:tgtEl>
                                        <p:attrNameLst>
                                          <p:attrName>ppt_x</p:attrName>
                                        </p:attrNameLst>
                                      </p:cBhvr>
                                      <p:tavLst>
                                        <p:tav tm="0">
                                          <p:val>
                                            <p:strVal val="1+#ppt_w/2"/>
                                          </p:val>
                                        </p:tav>
                                        <p:tav tm="100000">
                                          <p:val>
                                            <p:strVal val="#ppt_x"/>
                                          </p:val>
                                        </p:tav>
                                      </p:tavLst>
                                    </p:anim>
                                    <p:anim calcmode="lin" valueType="num">
                                      <p:cBhvr additive="base">
                                        <p:cTn id="40" dur="1000" fill="hold"/>
                                        <p:tgtEl>
                                          <p:spTgt spid="16"/>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anim calcmode="lin" valueType="num">
                                      <p:cBhvr additive="base">
                                        <p:cTn id="43" dur="1000" fill="hold"/>
                                        <p:tgtEl>
                                          <p:spTgt spid="27"/>
                                        </p:tgtEl>
                                        <p:attrNameLst>
                                          <p:attrName>ppt_x</p:attrName>
                                        </p:attrNameLst>
                                      </p:cBhvr>
                                      <p:tavLst>
                                        <p:tav tm="0">
                                          <p:val>
                                            <p:strVal val="0-#ppt_w/2"/>
                                          </p:val>
                                        </p:tav>
                                        <p:tav tm="100000">
                                          <p:val>
                                            <p:strVal val="#ppt_x"/>
                                          </p:val>
                                        </p:tav>
                                      </p:tavLst>
                                    </p:anim>
                                    <p:anim calcmode="lin" valueType="num">
                                      <p:cBhvr additive="base">
                                        <p:cTn id="44" dur="1000" fill="hold"/>
                                        <p:tgtEl>
                                          <p:spTgt spid="27"/>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1000" fill="hold"/>
                                        <p:tgtEl>
                                          <p:spTgt spid="28"/>
                                        </p:tgtEl>
                                        <p:attrNameLst>
                                          <p:attrName>ppt_x</p:attrName>
                                        </p:attrNameLst>
                                      </p:cBhvr>
                                      <p:tavLst>
                                        <p:tav tm="0">
                                          <p:val>
                                            <p:strVal val="0-#ppt_w/2"/>
                                          </p:val>
                                        </p:tav>
                                        <p:tav tm="100000">
                                          <p:val>
                                            <p:strVal val="#ppt_x"/>
                                          </p:val>
                                        </p:tav>
                                      </p:tavLst>
                                    </p:anim>
                                    <p:anim calcmode="lin" valueType="num">
                                      <p:cBhvr additive="base">
                                        <p:cTn id="48" dur="1000" fill="hold"/>
                                        <p:tgtEl>
                                          <p:spTgt spid="2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1000" fill="hold"/>
                                        <p:tgtEl>
                                          <p:spTgt spid="29"/>
                                        </p:tgtEl>
                                        <p:attrNameLst>
                                          <p:attrName>ppt_x</p:attrName>
                                        </p:attrNameLst>
                                      </p:cBhvr>
                                      <p:tavLst>
                                        <p:tav tm="0">
                                          <p:val>
                                            <p:strVal val="0-#ppt_w/2"/>
                                          </p:val>
                                        </p:tav>
                                        <p:tav tm="100000">
                                          <p:val>
                                            <p:strVal val="#ppt_x"/>
                                          </p:val>
                                        </p:tav>
                                      </p:tavLst>
                                    </p:anim>
                                    <p:anim calcmode="lin" valueType="num">
                                      <p:cBhvr additive="base">
                                        <p:cTn id="52" dur="1000" fill="hold"/>
                                        <p:tgtEl>
                                          <p:spTgt spid="2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 calcmode="lin" valueType="num">
                                      <p:cBhvr additive="base">
                                        <p:cTn id="55" dur="1000" fill="hold"/>
                                        <p:tgtEl>
                                          <p:spTgt spid="30"/>
                                        </p:tgtEl>
                                        <p:attrNameLst>
                                          <p:attrName>ppt_x</p:attrName>
                                        </p:attrNameLst>
                                      </p:cBhvr>
                                      <p:tavLst>
                                        <p:tav tm="0">
                                          <p:val>
                                            <p:strVal val="0-#ppt_w/2"/>
                                          </p:val>
                                        </p:tav>
                                        <p:tav tm="100000">
                                          <p:val>
                                            <p:strVal val="#ppt_x"/>
                                          </p:val>
                                        </p:tav>
                                      </p:tavLst>
                                    </p:anim>
                                    <p:anim calcmode="lin" valueType="num">
                                      <p:cBhvr additive="base">
                                        <p:cTn id="56" dur="1000" fill="hold"/>
                                        <p:tgtEl>
                                          <p:spTgt spid="30"/>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additive="base">
                                        <p:cTn id="59" dur="1000" fill="hold"/>
                                        <p:tgtEl>
                                          <p:spTgt spid="31"/>
                                        </p:tgtEl>
                                        <p:attrNameLst>
                                          <p:attrName>ppt_x</p:attrName>
                                        </p:attrNameLst>
                                      </p:cBhvr>
                                      <p:tavLst>
                                        <p:tav tm="0">
                                          <p:val>
                                            <p:strVal val="0-#ppt_w/2"/>
                                          </p:val>
                                        </p:tav>
                                        <p:tav tm="100000">
                                          <p:val>
                                            <p:strVal val="#ppt_x"/>
                                          </p:val>
                                        </p:tav>
                                      </p:tavLst>
                                    </p:anim>
                                    <p:anim calcmode="lin" valueType="num">
                                      <p:cBhvr additive="base">
                                        <p:cTn id="60" dur="1000" fill="hold"/>
                                        <p:tgtEl>
                                          <p:spTgt spid="31"/>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32"/>
                                        </p:tgtEl>
                                        <p:attrNameLst>
                                          <p:attrName>style.visibility</p:attrName>
                                        </p:attrNameLst>
                                      </p:cBhvr>
                                      <p:to>
                                        <p:strVal val="visible"/>
                                      </p:to>
                                    </p:set>
                                    <p:anim calcmode="lin" valueType="num">
                                      <p:cBhvr additive="base">
                                        <p:cTn id="63" dur="1000" fill="hold"/>
                                        <p:tgtEl>
                                          <p:spTgt spid="32"/>
                                        </p:tgtEl>
                                        <p:attrNameLst>
                                          <p:attrName>ppt_x</p:attrName>
                                        </p:attrNameLst>
                                      </p:cBhvr>
                                      <p:tavLst>
                                        <p:tav tm="0">
                                          <p:val>
                                            <p:strVal val="0-#ppt_w/2"/>
                                          </p:val>
                                        </p:tav>
                                        <p:tav tm="100000">
                                          <p:val>
                                            <p:strVal val="#ppt_x"/>
                                          </p:val>
                                        </p:tav>
                                      </p:tavLst>
                                    </p:anim>
                                    <p:anim calcmode="lin" valueType="num">
                                      <p:cBhvr additive="base">
                                        <p:cTn id="64" dur="1000" fill="hold"/>
                                        <p:tgtEl>
                                          <p:spTgt spid="32"/>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3"/>
                                        </p:tgtEl>
                                        <p:attrNameLst>
                                          <p:attrName>style.visibility</p:attrName>
                                        </p:attrNameLst>
                                      </p:cBhvr>
                                      <p:to>
                                        <p:strVal val="visible"/>
                                      </p:to>
                                    </p:set>
                                    <p:anim calcmode="lin" valueType="num">
                                      <p:cBhvr additive="base">
                                        <p:cTn id="67" dur="1000" fill="hold"/>
                                        <p:tgtEl>
                                          <p:spTgt spid="33"/>
                                        </p:tgtEl>
                                        <p:attrNameLst>
                                          <p:attrName>ppt_x</p:attrName>
                                        </p:attrNameLst>
                                      </p:cBhvr>
                                      <p:tavLst>
                                        <p:tav tm="0">
                                          <p:val>
                                            <p:strVal val="0-#ppt_w/2"/>
                                          </p:val>
                                        </p:tav>
                                        <p:tav tm="100000">
                                          <p:val>
                                            <p:strVal val="#ppt_x"/>
                                          </p:val>
                                        </p:tav>
                                      </p:tavLst>
                                    </p:anim>
                                    <p:anim calcmode="lin" valueType="num">
                                      <p:cBhvr additive="base">
                                        <p:cTn id="68" dur="1000" fill="hold"/>
                                        <p:tgtEl>
                                          <p:spTgt spid="33"/>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4"/>
                                        </p:tgtEl>
                                        <p:attrNameLst>
                                          <p:attrName>style.visibility</p:attrName>
                                        </p:attrNameLst>
                                      </p:cBhvr>
                                      <p:to>
                                        <p:strVal val="visible"/>
                                      </p:to>
                                    </p:set>
                                    <p:anim calcmode="lin" valueType="num">
                                      <p:cBhvr additive="base">
                                        <p:cTn id="71" dur="1000" fill="hold"/>
                                        <p:tgtEl>
                                          <p:spTgt spid="34"/>
                                        </p:tgtEl>
                                        <p:attrNameLst>
                                          <p:attrName>ppt_x</p:attrName>
                                        </p:attrNameLst>
                                      </p:cBhvr>
                                      <p:tavLst>
                                        <p:tav tm="0">
                                          <p:val>
                                            <p:strVal val="0-#ppt_w/2"/>
                                          </p:val>
                                        </p:tav>
                                        <p:tav tm="100000">
                                          <p:val>
                                            <p:strVal val="#ppt_x"/>
                                          </p:val>
                                        </p:tav>
                                      </p:tavLst>
                                    </p:anim>
                                    <p:anim calcmode="lin" valueType="num">
                                      <p:cBhvr additive="base">
                                        <p:cTn id="72" dur="1000" fill="hold"/>
                                        <p:tgtEl>
                                          <p:spTgt spid="34"/>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35"/>
                                        </p:tgtEl>
                                        <p:attrNameLst>
                                          <p:attrName>style.visibility</p:attrName>
                                        </p:attrNameLst>
                                      </p:cBhvr>
                                      <p:to>
                                        <p:strVal val="visible"/>
                                      </p:to>
                                    </p:set>
                                    <p:anim calcmode="lin" valueType="num">
                                      <p:cBhvr additive="base">
                                        <p:cTn id="75" dur="1000" fill="hold"/>
                                        <p:tgtEl>
                                          <p:spTgt spid="35"/>
                                        </p:tgtEl>
                                        <p:attrNameLst>
                                          <p:attrName>ppt_x</p:attrName>
                                        </p:attrNameLst>
                                      </p:cBhvr>
                                      <p:tavLst>
                                        <p:tav tm="0">
                                          <p:val>
                                            <p:strVal val="0-#ppt_w/2"/>
                                          </p:val>
                                        </p:tav>
                                        <p:tav tm="100000">
                                          <p:val>
                                            <p:strVal val="#ppt_x"/>
                                          </p:val>
                                        </p:tav>
                                      </p:tavLst>
                                    </p:anim>
                                    <p:anim calcmode="lin" valueType="num">
                                      <p:cBhvr additive="base">
                                        <p:cTn id="76" dur="10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p:bldP spid="9" grpId="0" animBg="1"/>
      <p:bldP spid="11" grpId="0"/>
      <p:bldP spid="12" grpId="0"/>
      <p:bldP spid="14" grpId="0" animBg="1"/>
      <p:bldP spid="15" grpId="0"/>
      <p:bldP spid="16" grpId="0"/>
      <p:bldP spid="27" grpId="0" animBg="1"/>
      <p:bldP spid="28" grpId="0"/>
      <p:bldP spid="29" grpId="0"/>
      <p:bldP spid="30" grpId="0" animBg="1"/>
      <p:bldP spid="31" grpId="0"/>
      <p:bldP spid="32" grpId="0"/>
      <p:bldP spid="33" grpId="0" animBg="1"/>
      <p:bldP spid="34"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grpSp>
        <p:nvGrpSpPr>
          <p:cNvPr id="6" name="组合 5">
            <a:extLst>
              <a:ext uri="{FF2B5EF4-FFF2-40B4-BE49-F238E27FC236}">
                <a16:creationId xmlns:a16="http://schemas.microsoft.com/office/drawing/2014/main" id="{920594C2-C4B4-4CA3-95D5-E022BBF377E6}"/>
              </a:ext>
            </a:extLst>
          </p:cNvPr>
          <p:cNvGrpSpPr/>
          <p:nvPr/>
        </p:nvGrpSpPr>
        <p:grpSpPr>
          <a:xfrm>
            <a:off x="4965531" y="2754184"/>
            <a:ext cx="2237155" cy="2928338"/>
            <a:chOff x="4664897" y="1981200"/>
            <a:chExt cx="2862204" cy="3746500"/>
          </a:xfrm>
        </p:grpSpPr>
        <p:sp>
          <p:nvSpPr>
            <p:cNvPr id="23" name="圆: 空心 22">
              <a:extLst>
                <a:ext uri="{FF2B5EF4-FFF2-40B4-BE49-F238E27FC236}">
                  <a16:creationId xmlns:a16="http://schemas.microsoft.com/office/drawing/2014/main" id="{AD38E395-F004-425F-8234-411F278DD1DC}"/>
                </a:ext>
              </a:extLst>
            </p:cNvPr>
            <p:cNvSpPr/>
            <p:nvPr/>
          </p:nvSpPr>
          <p:spPr>
            <a:xfrm>
              <a:off x="4664897" y="2169320"/>
              <a:ext cx="2862204" cy="2862204"/>
            </a:xfrm>
            <a:prstGeom prst="donut">
              <a:avLst>
                <a:gd name="adj" fmla="val 3296"/>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7" name="圆: 空心 6">
              <a:extLst>
                <a:ext uri="{FF2B5EF4-FFF2-40B4-BE49-F238E27FC236}">
                  <a16:creationId xmlns:a16="http://schemas.microsoft.com/office/drawing/2014/main" id="{55450B7A-B854-4E2F-AEF1-3A81378039D0}"/>
                </a:ext>
              </a:extLst>
            </p:cNvPr>
            <p:cNvSpPr/>
            <p:nvPr/>
          </p:nvSpPr>
          <p:spPr>
            <a:xfrm>
              <a:off x="4914900" y="2425301"/>
              <a:ext cx="2362200" cy="2362200"/>
            </a:xfrm>
            <a:prstGeom prst="donut">
              <a:avLst>
                <a:gd name="adj" fmla="val 3729"/>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8" name="直接连接符 7">
              <a:extLst>
                <a:ext uri="{FF2B5EF4-FFF2-40B4-BE49-F238E27FC236}">
                  <a16:creationId xmlns:a16="http://schemas.microsoft.com/office/drawing/2014/main" id="{0232FBD9-3EF0-4C75-BEF8-5233B44AE3A1}"/>
                </a:ext>
              </a:extLst>
            </p:cNvPr>
            <p:cNvCxnSpPr/>
            <p:nvPr/>
          </p:nvCxnSpPr>
          <p:spPr>
            <a:xfrm>
              <a:off x="6096000" y="1981200"/>
              <a:ext cx="0" cy="3746500"/>
            </a:xfrm>
            <a:prstGeom prst="line">
              <a:avLst/>
            </a:prstGeom>
            <a:ln w="206375">
              <a:solidFill>
                <a:schemeClr val="bg1"/>
              </a:solidFill>
            </a:ln>
          </p:spPr>
          <p:style>
            <a:lnRef idx="1">
              <a:schemeClr val="accent1"/>
            </a:lnRef>
            <a:fillRef idx="0">
              <a:schemeClr val="accent1"/>
            </a:fillRef>
            <a:effectRef idx="0">
              <a:schemeClr val="accent1"/>
            </a:effectRef>
            <a:fontRef idx="minor">
              <a:schemeClr val="tx1"/>
            </a:fontRef>
          </p:style>
        </p:cxnSp>
        <p:sp>
          <p:nvSpPr>
            <p:cNvPr id="9" name="Freeform: Shape 52">
              <a:extLst>
                <a:ext uri="{FF2B5EF4-FFF2-40B4-BE49-F238E27FC236}">
                  <a16:creationId xmlns:a16="http://schemas.microsoft.com/office/drawing/2014/main" id="{2B3546EF-5A94-4FC3-9158-C256A0F5D64D}"/>
                </a:ext>
              </a:extLst>
            </p:cNvPr>
            <p:cNvSpPr/>
            <p:nvPr/>
          </p:nvSpPr>
          <p:spPr bwMode="auto">
            <a:xfrm>
              <a:off x="5800087" y="3287843"/>
              <a:ext cx="591826" cy="625160"/>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rgbClr val="EDA853"/>
            </a:solidFill>
            <a:ln>
              <a:noFill/>
            </a:ln>
          </p:spPr>
          <p:txBody>
            <a:bodyPr anchor="ctr"/>
            <a:lstStyle/>
            <a:p>
              <a:pPr algn="ctr"/>
              <a:endParaRPr sz="2400" dirty="0">
                <a:latin typeface="字魂105号-简雅黑" panose="00000500000000000000" pitchFamily="2" charset="-122"/>
              </a:endParaRPr>
            </a:p>
          </p:txBody>
        </p:sp>
      </p:grpSp>
      <p:sp>
        <p:nvSpPr>
          <p:cNvPr id="19" name="文本框 18">
            <a:extLst>
              <a:ext uri="{FF2B5EF4-FFF2-40B4-BE49-F238E27FC236}">
                <a16:creationId xmlns:a16="http://schemas.microsoft.com/office/drawing/2014/main" id="{F1C8CE95-AB59-439A-92EB-E6DB78156B12}"/>
              </a:ext>
            </a:extLst>
          </p:cNvPr>
          <p:cNvSpPr txBox="1"/>
          <p:nvPr/>
        </p:nvSpPr>
        <p:spPr>
          <a:xfrm>
            <a:off x="7744586" y="3161147"/>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0" name="文本框 19">
            <a:extLst>
              <a:ext uri="{FF2B5EF4-FFF2-40B4-BE49-F238E27FC236}">
                <a16:creationId xmlns:a16="http://schemas.microsoft.com/office/drawing/2014/main" id="{A029EEB7-55D7-4714-B3DD-A3E6043EB9E7}"/>
              </a:ext>
            </a:extLst>
          </p:cNvPr>
          <p:cNvSpPr txBox="1"/>
          <p:nvPr/>
        </p:nvSpPr>
        <p:spPr>
          <a:xfrm>
            <a:off x="7720293" y="2587185"/>
            <a:ext cx="2018155" cy="461665"/>
          </a:xfrm>
          <a:prstGeom prst="rect">
            <a:avLst/>
          </a:prstGeom>
          <a:noFill/>
        </p:spPr>
        <p:txBody>
          <a:bodyPr wrap="square" rtlCol="0">
            <a:spAutoFit/>
          </a:bodyPr>
          <a:lstStyle/>
          <a:p>
            <a:pPr algn="ju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1" name="文本框 20">
            <a:extLst>
              <a:ext uri="{FF2B5EF4-FFF2-40B4-BE49-F238E27FC236}">
                <a16:creationId xmlns:a16="http://schemas.microsoft.com/office/drawing/2014/main" id="{C1315629-DBB9-44ED-B08D-B0C54FEF23E6}"/>
              </a:ext>
            </a:extLst>
          </p:cNvPr>
          <p:cNvSpPr txBox="1"/>
          <p:nvPr/>
        </p:nvSpPr>
        <p:spPr>
          <a:xfrm flipH="1">
            <a:off x="1015612" y="3158421"/>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2" name="文本框 21">
            <a:extLst>
              <a:ext uri="{FF2B5EF4-FFF2-40B4-BE49-F238E27FC236}">
                <a16:creationId xmlns:a16="http://schemas.microsoft.com/office/drawing/2014/main" id="{F0276105-3312-47BC-AD8A-DDA61344139E}"/>
              </a:ext>
            </a:extLst>
          </p:cNvPr>
          <p:cNvSpPr txBox="1"/>
          <p:nvPr/>
        </p:nvSpPr>
        <p:spPr>
          <a:xfrm flipH="1">
            <a:off x="2405476" y="2584459"/>
            <a:ext cx="2018155" cy="461665"/>
          </a:xfrm>
          <a:prstGeom prst="rect">
            <a:avLst/>
          </a:prstGeom>
          <a:noFill/>
        </p:spPr>
        <p:txBody>
          <a:bodyPr wrap="square" rtlCol="0">
            <a:spAutoFit/>
          </a:bodyPr>
          <a:lstStyle/>
          <a:p>
            <a:pPr algn="r"/>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24" name="文本框 23">
            <a:extLst>
              <a:ext uri="{FF2B5EF4-FFF2-40B4-BE49-F238E27FC236}">
                <a16:creationId xmlns:a16="http://schemas.microsoft.com/office/drawing/2014/main" id="{34270210-341A-44A5-8E97-97388F698CD7}"/>
              </a:ext>
            </a:extLst>
          </p:cNvPr>
          <p:cNvSpPr txBox="1"/>
          <p:nvPr/>
        </p:nvSpPr>
        <p:spPr>
          <a:xfrm>
            <a:off x="7744586" y="3778208"/>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5" name="文本框 24">
            <a:extLst>
              <a:ext uri="{FF2B5EF4-FFF2-40B4-BE49-F238E27FC236}">
                <a16:creationId xmlns:a16="http://schemas.microsoft.com/office/drawing/2014/main" id="{35E0A224-8C30-4E02-BCEA-B9893549C8C4}"/>
              </a:ext>
            </a:extLst>
          </p:cNvPr>
          <p:cNvSpPr txBox="1"/>
          <p:nvPr/>
        </p:nvSpPr>
        <p:spPr>
          <a:xfrm flipH="1">
            <a:off x="1015612" y="3775482"/>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6" name="文本框 25">
            <a:extLst>
              <a:ext uri="{FF2B5EF4-FFF2-40B4-BE49-F238E27FC236}">
                <a16:creationId xmlns:a16="http://schemas.microsoft.com/office/drawing/2014/main" id="{85937D49-93B7-4097-860A-CC9C153F5A5F}"/>
              </a:ext>
            </a:extLst>
          </p:cNvPr>
          <p:cNvSpPr txBox="1"/>
          <p:nvPr/>
        </p:nvSpPr>
        <p:spPr>
          <a:xfrm>
            <a:off x="7744586" y="4395269"/>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7" name="文本框 26">
            <a:extLst>
              <a:ext uri="{FF2B5EF4-FFF2-40B4-BE49-F238E27FC236}">
                <a16:creationId xmlns:a16="http://schemas.microsoft.com/office/drawing/2014/main" id="{6F678D55-9B0B-40A0-A9E2-6EDC47990EB0}"/>
              </a:ext>
            </a:extLst>
          </p:cNvPr>
          <p:cNvSpPr txBox="1"/>
          <p:nvPr/>
        </p:nvSpPr>
        <p:spPr>
          <a:xfrm flipH="1">
            <a:off x="1015612" y="4392543"/>
            <a:ext cx="3456097" cy="479618"/>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Tree>
    <p:extLst>
      <p:ext uri="{BB962C8B-B14F-4D97-AF65-F5344CB8AC3E}">
        <p14:creationId xmlns:p14="http://schemas.microsoft.com/office/powerpoint/2010/main" val="1225321327"/>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000" fill="hold"/>
                                        <p:tgtEl>
                                          <p:spTgt spid="20"/>
                                        </p:tgtEl>
                                        <p:attrNameLst>
                                          <p:attrName>ppt_x</p:attrName>
                                        </p:attrNameLst>
                                      </p:cBhvr>
                                      <p:tavLst>
                                        <p:tav tm="0">
                                          <p:val>
                                            <p:strVal val="#ppt_x"/>
                                          </p:val>
                                        </p:tav>
                                        <p:tav tm="100000">
                                          <p:val>
                                            <p:strVal val="#ppt_x"/>
                                          </p:val>
                                        </p:tav>
                                      </p:tavLst>
                                    </p:anim>
                                    <p:anim calcmode="lin" valueType="num">
                                      <p:cBhvr additive="base">
                                        <p:cTn id="16" dur="10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1000" fill="hold"/>
                                        <p:tgtEl>
                                          <p:spTgt spid="21"/>
                                        </p:tgtEl>
                                        <p:attrNameLst>
                                          <p:attrName>ppt_x</p:attrName>
                                        </p:attrNameLst>
                                      </p:cBhvr>
                                      <p:tavLst>
                                        <p:tav tm="0">
                                          <p:val>
                                            <p:strVal val="#ppt_x"/>
                                          </p:val>
                                        </p:tav>
                                        <p:tav tm="100000">
                                          <p:val>
                                            <p:strVal val="#ppt_x"/>
                                          </p:val>
                                        </p:tav>
                                      </p:tavLst>
                                    </p:anim>
                                    <p:anim calcmode="lin" valueType="num">
                                      <p:cBhvr additive="base">
                                        <p:cTn id="20" dur="10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1000" fill="hold"/>
                                        <p:tgtEl>
                                          <p:spTgt spid="22"/>
                                        </p:tgtEl>
                                        <p:attrNameLst>
                                          <p:attrName>ppt_x</p:attrName>
                                        </p:attrNameLst>
                                      </p:cBhvr>
                                      <p:tavLst>
                                        <p:tav tm="0">
                                          <p:val>
                                            <p:strVal val="#ppt_x"/>
                                          </p:val>
                                        </p:tav>
                                        <p:tav tm="100000">
                                          <p:val>
                                            <p:strVal val="#ppt_x"/>
                                          </p:val>
                                        </p:tav>
                                      </p:tavLst>
                                    </p:anim>
                                    <p:anim calcmode="lin" valueType="num">
                                      <p:cBhvr additive="base">
                                        <p:cTn id="24" dur="1000" fill="hold"/>
                                        <p:tgtEl>
                                          <p:spTgt spid="2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ppt_x"/>
                                          </p:val>
                                        </p:tav>
                                        <p:tav tm="100000">
                                          <p:val>
                                            <p:strVal val="#ppt_x"/>
                                          </p:val>
                                        </p:tav>
                                      </p:tavLst>
                                    </p:anim>
                                    <p:anim calcmode="lin" valueType="num">
                                      <p:cBhvr additive="base">
                                        <p:cTn id="28" dur="1000" fill="hold"/>
                                        <p:tgtEl>
                                          <p:spTgt spid="2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1000" fill="hold"/>
                                        <p:tgtEl>
                                          <p:spTgt spid="25"/>
                                        </p:tgtEl>
                                        <p:attrNameLst>
                                          <p:attrName>ppt_x</p:attrName>
                                        </p:attrNameLst>
                                      </p:cBhvr>
                                      <p:tavLst>
                                        <p:tav tm="0">
                                          <p:val>
                                            <p:strVal val="#ppt_x"/>
                                          </p:val>
                                        </p:tav>
                                        <p:tav tm="100000">
                                          <p:val>
                                            <p:strVal val="#ppt_x"/>
                                          </p:val>
                                        </p:tav>
                                      </p:tavLst>
                                    </p:anim>
                                    <p:anim calcmode="lin" valueType="num">
                                      <p:cBhvr additive="base">
                                        <p:cTn id="32" dur="1000" fill="hold"/>
                                        <p:tgtEl>
                                          <p:spTgt spid="2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anim calcmode="lin" valueType="num">
                                      <p:cBhvr additive="base">
                                        <p:cTn id="35" dur="1000" fill="hold"/>
                                        <p:tgtEl>
                                          <p:spTgt spid="26"/>
                                        </p:tgtEl>
                                        <p:attrNameLst>
                                          <p:attrName>ppt_x</p:attrName>
                                        </p:attrNameLst>
                                      </p:cBhvr>
                                      <p:tavLst>
                                        <p:tav tm="0">
                                          <p:val>
                                            <p:strVal val="#ppt_x"/>
                                          </p:val>
                                        </p:tav>
                                        <p:tav tm="100000">
                                          <p:val>
                                            <p:strVal val="#ppt_x"/>
                                          </p:val>
                                        </p:tav>
                                      </p:tavLst>
                                    </p:anim>
                                    <p:anim calcmode="lin" valueType="num">
                                      <p:cBhvr additive="base">
                                        <p:cTn id="36" dur="1000" fill="hold"/>
                                        <p:tgtEl>
                                          <p:spTgt spid="26"/>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 calcmode="lin" valueType="num">
                                      <p:cBhvr additive="base">
                                        <p:cTn id="39" dur="1000" fill="hold"/>
                                        <p:tgtEl>
                                          <p:spTgt spid="27"/>
                                        </p:tgtEl>
                                        <p:attrNameLst>
                                          <p:attrName>ppt_x</p:attrName>
                                        </p:attrNameLst>
                                      </p:cBhvr>
                                      <p:tavLst>
                                        <p:tav tm="0">
                                          <p:val>
                                            <p:strVal val="#ppt_x"/>
                                          </p:val>
                                        </p:tav>
                                        <p:tav tm="100000">
                                          <p:val>
                                            <p:strVal val="#ppt_x"/>
                                          </p:val>
                                        </p:tav>
                                      </p:tavLst>
                                    </p:anim>
                                    <p:anim calcmode="lin" valueType="num">
                                      <p:cBhvr additive="base">
                                        <p:cTn id="40" dur="10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2" grpId="0"/>
      <p:bldP spid="24" grpId="0"/>
      <p:bldP spid="25" grpId="0"/>
      <p:bldP spid="26" grpId="0"/>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1270000"/>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 name="图片 2">
            <a:extLst>
              <a:ext uri="{FF2B5EF4-FFF2-40B4-BE49-F238E27FC236}">
                <a16:creationId xmlns:a16="http://schemas.microsoft.com/office/drawing/2014/main" id="{8A7749A2-2078-4AF2-B137-190D4CB7BF74}"/>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624916" y="340060"/>
            <a:ext cx="2942167" cy="1270000"/>
          </a:xfrm>
          <a:prstGeom prst="rect">
            <a:avLst/>
          </a:prstGeom>
        </p:spPr>
      </p:pic>
      <p:pic>
        <p:nvPicPr>
          <p:cNvPr id="20" name="图片 19">
            <a:extLst>
              <a:ext uri="{FF2B5EF4-FFF2-40B4-BE49-F238E27FC236}">
                <a16:creationId xmlns:a16="http://schemas.microsoft.com/office/drawing/2014/main" id="{356A54A0-C8BC-4034-9BD6-F9F4260A9631}"/>
              </a:ext>
            </a:extLst>
          </p:cNvPr>
          <p:cNvPicPr>
            <a:picLocks noChangeAspect="1"/>
          </p:cNvPicPr>
          <p:nvPr/>
        </p:nvPicPr>
        <p:blipFill>
          <a:blip r:embed="rId3">
            <a:biLevel thresh="25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552698" y="478559"/>
            <a:ext cx="1103537" cy="310094"/>
          </a:xfrm>
          <a:prstGeom prst="rect">
            <a:avLst/>
          </a:prstGeom>
        </p:spPr>
      </p:pic>
      <p:sp>
        <p:nvSpPr>
          <p:cNvPr id="29" name="文本框 28">
            <a:extLst>
              <a:ext uri="{FF2B5EF4-FFF2-40B4-BE49-F238E27FC236}">
                <a16:creationId xmlns:a16="http://schemas.microsoft.com/office/drawing/2014/main" id="{2431C80B-1CA5-4570-AB07-058FF806D9FB}"/>
              </a:ext>
            </a:extLst>
          </p:cNvPr>
          <p:cNvSpPr txBox="1"/>
          <p:nvPr/>
        </p:nvSpPr>
        <p:spPr>
          <a:xfrm>
            <a:off x="4935542" y="6240941"/>
            <a:ext cx="1021433"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ABOUTUS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2" name="文本框 31">
            <a:extLst>
              <a:ext uri="{FF2B5EF4-FFF2-40B4-BE49-F238E27FC236}">
                <a16:creationId xmlns:a16="http://schemas.microsoft.com/office/drawing/2014/main" id="{2B36A535-3132-4025-8542-68321CEE0F48}"/>
              </a:ext>
            </a:extLst>
          </p:cNvPr>
          <p:cNvSpPr txBox="1"/>
          <p:nvPr/>
        </p:nvSpPr>
        <p:spPr>
          <a:xfrm>
            <a:off x="3391189" y="6240940"/>
            <a:ext cx="1130438"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CONTENTS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3" name="文本框 32">
            <a:extLst>
              <a:ext uri="{FF2B5EF4-FFF2-40B4-BE49-F238E27FC236}">
                <a16:creationId xmlns:a16="http://schemas.microsoft.com/office/drawing/2014/main" id="{4F405590-EEC6-4661-A156-05BAC0B0F306}"/>
              </a:ext>
            </a:extLst>
          </p:cNvPr>
          <p:cNvSpPr txBox="1"/>
          <p:nvPr/>
        </p:nvSpPr>
        <p:spPr>
          <a:xfrm>
            <a:off x="6370890" y="6231319"/>
            <a:ext cx="1015021"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BUSINESS</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34" name="文本框 33">
            <a:extLst>
              <a:ext uri="{FF2B5EF4-FFF2-40B4-BE49-F238E27FC236}">
                <a16:creationId xmlns:a16="http://schemas.microsoft.com/office/drawing/2014/main" id="{0D6DC9D4-6E36-4F7D-9EEB-B5D3D0370134}"/>
              </a:ext>
            </a:extLst>
          </p:cNvPr>
          <p:cNvSpPr txBox="1"/>
          <p:nvPr/>
        </p:nvSpPr>
        <p:spPr>
          <a:xfrm>
            <a:off x="7799825" y="6240942"/>
            <a:ext cx="894797" cy="276999"/>
          </a:xfrm>
          <a:prstGeom prst="rect">
            <a:avLst/>
          </a:prstGeom>
          <a:noFill/>
          <a:ln>
            <a:noFill/>
          </a:ln>
        </p:spPr>
        <p:txBody>
          <a:bodyPr wrap="none" rtlCol="0">
            <a:spAutoFit/>
          </a:bodyPr>
          <a:lstStyle/>
          <a:p>
            <a:r>
              <a:rPr lang="en-US" altLang="zh-CN"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ANNUAL</a:t>
            </a:r>
            <a:endParaRPr lang="zh-CN" altLang="en-US" sz="1200" spc="100" dirty="0">
              <a:solidFill>
                <a:schemeClr val="tx1">
                  <a:lumMod val="85000"/>
                  <a:lumOff val="15000"/>
                </a:schemeClr>
              </a:solidFill>
              <a:latin typeface="字魂105号-简雅黑" panose="00000500000000000000" pitchFamily="2" charset="-122"/>
              <a:ea typeface="字魂105号-简雅黑" panose="00000500000000000000" pitchFamily="2" charset="-122"/>
            </a:endParaRPr>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C8B708A4-59F5-456C-A84C-0DAB3C299CE8}"/>
              </a:ext>
            </a:extLst>
          </p:cNvPr>
          <p:cNvSpPr txBox="1"/>
          <p:nvPr/>
        </p:nvSpPr>
        <p:spPr>
          <a:xfrm>
            <a:off x="4670938" y="2295528"/>
            <a:ext cx="2802370" cy="646331"/>
          </a:xfrm>
          <a:prstGeom prst="rect">
            <a:avLst/>
          </a:prstGeom>
          <a:noFill/>
        </p:spPr>
        <p:txBody>
          <a:bodyPr wrap="none" rtlCol="0">
            <a:spAutoFit/>
          </a:bodyPr>
          <a:lstStyle/>
          <a:p>
            <a:pPr algn="dist"/>
            <a:r>
              <a:rPr lang="en-US" altLang="zh-CN" sz="3600" spc="100" dirty="0">
                <a:solidFill>
                  <a:srgbClr val="EDA853"/>
                </a:solidFill>
                <a:latin typeface="字魂105号-简雅黑" panose="00000500000000000000" pitchFamily="2" charset="-122"/>
                <a:ea typeface="字魂105号-简雅黑" panose="00000500000000000000" pitchFamily="2" charset="-122"/>
                <a:cs typeface="字魂105号-简雅黑" panose="00000500000000000000" pitchFamily="2" charset="-122"/>
              </a:rPr>
              <a:t>PART TWO</a:t>
            </a:r>
          </a:p>
        </p:txBody>
      </p:sp>
      <p:sp>
        <p:nvSpPr>
          <p:cNvPr id="15" name="文本框 14">
            <a:extLst>
              <a:ext uri="{FF2B5EF4-FFF2-40B4-BE49-F238E27FC236}">
                <a16:creationId xmlns:a16="http://schemas.microsoft.com/office/drawing/2014/main" id="{DEA19B59-7641-4D33-B9D7-5B9937D15684}"/>
              </a:ext>
            </a:extLst>
          </p:cNvPr>
          <p:cNvSpPr txBox="1"/>
          <p:nvPr/>
        </p:nvSpPr>
        <p:spPr>
          <a:xfrm>
            <a:off x="3015755" y="3306760"/>
            <a:ext cx="6160485" cy="830997"/>
          </a:xfrm>
          <a:prstGeom prst="rect">
            <a:avLst/>
          </a:prstGeom>
          <a:noFill/>
        </p:spPr>
        <p:txBody>
          <a:bodyPr wrap="square" rtlCol="0">
            <a:spAutoFit/>
          </a:bodyPr>
          <a:lstStyle/>
          <a:p>
            <a:pPr algn="dist"/>
            <a:r>
              <a:rPr lang="zh-CN" altLang="en-US" sz="4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6" name="文本框 15">
            <a:extLst>
              <a:ext uri="{FF2B5EF4-FFF2-40B4-BE49-F238E27FC236}">
                <a16:creationId xmlns:a16="http://schemas.microsoft.com/office/drawing/2014/main" id="{281DB5F9-5C2A-438F-A26C-7F1E78545C5F}"/>
              </a:ext>
            </a:extLst>
          </p:cNvPr>
          <p:cNvSpPr txBox="1"/>
          <p:nvPr/>
        </p:nvSpPr>
        <p:spPr>
          <a:xfrm>
            <a:off x="3396870" y="4335867"/>
            <a:ext cx="5350502" cy="825867"/>
          </a:xfrm>
          <a:prstGeom prst="rect">
            <a:avLst/>
          </a:prstGeom>
          <a:noFill/>
        </p:spPr>
        <p:txBody>
          <a:bodyPr wrap="square">
            <a:spAutoFit/>
          </a:bodyPr>
          <a:lstStyle/>
          <a:p>
            <a:pPr algn="ctr">
              <a:lnSpc>
                <a:spcPts val="2000"/>
              </a:lnSpc>
            </a:pPr>
            <a:r>
              <a:rPr lang="zh-CN" altLang="en-US" sz="11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 that has been done in a certain period of time</a:t>
            </a:r>
          </a:p>
        </p:txBody>
      </p:sp>
    </p:spTree>
    <p:extLst>
      <p:ext uri="{BB962C8B-B14F-4D97-AF65-F5344CB8AC3E}">
        <p14:creationId xmlns:p14="http://schemas.microsoft.com/office/powerpoint/2010/main" val="3729926383"/>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0-#ppt_h/2"/>
                                          </p:val>
                                        </p:tav>
                                        <p:tav tm="100000">
                                          <p:val>
                                            <p:strVal val="#ppt_y"/>
                                          </p:val>
                                        </p:tav>
                                      </p:tavLst>
                                    </p:anim>
                                  </p:childTnLst>
                                </p:cTn>
                              </p:par>
                              <p:par>
                                <p:cTn id="9" presetID="16" presetClass="entr" presetSubtype="37"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barn(outVertical)">
                                      <p:cBhvr>
                                        <p:cTn id="11" dur="1000"/>
                                        <p:tgtEl>
                                          <p:spTgt spid="29"/>
                                        </p:tgtEl>
                                      </p:cBhvr>
                                    </p:animEffect>
                                  </p:childTnLst>
                                </p:cTn>
                              </p:par>
                              <p:par>
                                <p:cTn id="12" presetID="16" presetClass="entr" presetSubtype="37" fill="hold" grpId="0" nodeType="with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barn(outVertical)">
                                      <p:cBhvr>
                                        <p:cTn id="14" dur="1000"/>
                                        <p:tgtEl>
                                          <p:spTgt spid="33"/>
                                        </p:tgtEl>
                                      </p:cBhvr>
                                    </p:animEffect>
                                  </p:childTnLst>
                                </p:cTn>
                              </p:par>
                              <p:par>
                                <p:cTn id="15" presetID="16" presetClass="entr" presetSubtype="37"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barn(outVertical)">
                                      <p:cBhvr>
                                        <p:cTn id="17" dur="1000"/>
                                        <p:tgtEl>
                                          <p:spTgt spid="34"/>
                                        </p:tgtEl>
                                      </p:cBhvr>
                                    </p:animEffect>
                                  </p:childTnLst>
                                </p:cTn>
                              </p:par>
                              <p:par>
                                <p:cTn id="18" presetID="16" presetClass="entr" presetSubtype="37"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arn(outVertical)">
                                      <p:cBhvr>
                                        <p:cTn id="20" dur="1000"/>
                                        <p:tgtEl>
                                          <p:spTgt spid="14"/>
                                        </p:tgtEl>
                                      </p:cBhvr>
                                    </p:animEffect>
                                  </p:childTnLst>
                                </p:cTn>
                              </p:par>
                              <p:par>
                                <p:cTn id="21" presetID="16" presetClass="entr" presetSubtype="37"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barn(outVertical)">
                                      <p:cBhvr>
                                        <p:cTn id="23" dur="1000"/>
                                        <p:tgtEl>
                                          <p:spTgt spid="15"/>
                                        </p:tgtEl>
                                      </p:cBhvr>
                                    </p:animEffect>
                                  </p:childTnLst>
                                </p:cTn>
                              </p:par>
                              <p:par>
                                <p:cTn id="24" presetID="16" presetClass="entr" presetSubtype="37"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barn(outVertical)">
                                      <p:cBhvr>
                                        <p:cTn id="26" dur="1000"/>
                                        <p:tgtEl>
                                          <p:spTgt spid="16"/>
                                        </p:tgtEl>
                                      </p:cBhvr>
                                    </p:animEffect>
                                  </p:childTnLst>
                                </p:cTn>
                              </p:par>
                              <p:par>
                                <p:cTn id="27" presetID="16" presetClass="entr" presetSubtype="37"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barn(outVertical)">
                                      <p:cBhvr>
                                        <p:cTn id="29"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P spid="33" grpId="0"/>
      <p:bldP spid="34" grpId="0"/>
      <p:bldP spid="14" grpId="0"/>
      <p:bldP spid="15"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065BCE12-EE13-4AAB-ABF2-BABA1CD7D0EC}"/>
              </a:ext>
            </a:extLst>
          </p:cNvPr>
          <p:cNvSpPr/>
          <p:nvPr/>
        </p:nvSpPr>
        <p:spPr>
          <a:xfrm flipV="1">
            <a:off x="0" y="0"/>
            <a:ext cx="12192000" cy="478559"/>
          </a:xfrm>
          <a:custGeom>
            <a:avLst/>
            <a:gdLst>
              <a:gd name="connsiteX0" fmla="*/ 6242051 w 12192000"/>
              <a:gd name="connsiteY0" fmla="*/ 0 h 1638300"/>
              <a:gd name="connsiteX1" fmla="*/ 11946388 w 12192000"/>
              <a:gd name="connsiteY1" fmla="*/ 801334 h 1638300"/>
              <a:gd name="connsiteX2" fmla="*/ 12192000 w 12192000"/>
              <a:gd name="connsiteY2" fmla="*/ 892115 h 1638300"/>
              <a:gd name="connsiteX3" fmla="*/ 12192000 w 12192000"/>
              <a:gd name="connsiteY3" fmla="*/ 1638300 h 1638300"/>
              <a:gd name="connsiteX4" fmla="*/ 0 w 12192000"/>
              <a:gd name="connsiteY4" fmla="*/ 1638300 h 1638300"/>
              <a:gd name="connsiteX5" fmla="*/ 0 w 12192000"/>
              <a:gd name="connsiteY5" fmla="*/ 1007770 h 1638300"/>
              <a:gd name="connsiteX6" fmla="*/ 161189 w 12192000"/>
              <a:gd name="connsiteY6" fmla="*/ 940500 h 1638300"/>
              <a:gd name="connsiteX7" fmla="*/ 6242051 w 12192000"/>
              <a:gd name="connsiteY7" fmla="*/ 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638300">
                <a:moveTo>
                  <a:pt x="6242051" y="0"/>
                </a:moveTo>
                <a:cubicBezTo>
                  <a:pt x="8486152" y="0"/>
                  <a:pt x="10511166" y="307637"/>
                  <a:pt x="11946388" y="801334"/>
                </a:cubicBezTo>
                <a:lnTo>
                  <a:pt x="12192000" y="892115"/>
                </a:lnTo>
                <a:lnTo>
                  <a:pt x="12192000" y="1638300"/>
                </a:lnTo>
                <a:lnTo>
                  <a:pt x="0" y="1638300"/>
                </a:lnTo>
                <a:lnTo>
                  <a:pt x="0" y="1007770"/>
                </a:lnTo>
                <a:lnTo>
                  <a:pt x="161189" y="940500"/>
                </a:lnTo>
                <a:cubicBezTo>
                  <a:pt x="1606561" y="366113"/>
                  <a:pt x="3793940" y="0"/>
                  <a:pt x="6242051" y="0"/>
                </a:cubicBezTo>
                <a:close/>
              </a:path>
            </a:pathLst>
          </a:cu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矩形 3">
            <a:extLst>
              <a:ext uri="{FF2B5EF4-FFF2-40B4-BE49-F238E27FC236}">
                <a16:creationId xmlns:a16="http://schemas.microsoft.com/office/drawing/2014/main" id="{F12E15F7-81A8-4D3C-A293-6D75564EAF52}"/>
              </a:ext>
            </a:extLst>
          </p:cNvPr>
          <p:cNvSpPr/>
          <p:nvPr/>
        </p:nvSpPr>
        <p:spPr>
          <a:xfrm>
            <a:off x="0" y="6722533"/>
            <a:ext cx="12192000" cy="152400"/>
          </a:xfrm>
          <a:prstGeom prst="rect">
            <a:avLst/>
          </a:prstGeom>
          <a:solidFill>
            <a:srgbClr val="ED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A424033E-1835-4CBB-BEE7-BC2830FC69C9}"/>
              </a:ext>
            </a:extLst>
          </p:cNvPr>
          <p:cNvSpPr txBox="1"/>
          <p:nvPr/>
        </p:nvSpPr>
        <p:spPr>
          <a:xfrm>
            <a:off x="4173084" y="568459"/>
            <a:ext cx="3845832" cy="523220"/>
          </a:xfrm>
          <a:prstGeom prst="rect">
            <a:avLst/>
          </a:prstGeom>
          <a:noFill/>
        </p:spPr>
        <p:txBody>
          <a:bodyPr wrap="square" rtlCol="0">
            <a:spAutoFit/>
          </a:bodyPr>
          <a:lstStyle/>
          <a:p>
            <a:pPr algn="dist"/>
            <a:r>
              <a:rPr lang="zh-CN" altLang="en-US" sz="28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请输入您的标题</a:t>
            </a:r>
          </a:p>
        </p:txBody>
      </p:sp>
      <p:sp>
        <p:nvSpPr>
          <p:cNvPr id="17" name="文本框 16">
            <a:extLst>
              <a:ext uri="{FF2B5EF4-FFF2-40B4-BE49-F238E27FC236}">
                <a16:creationId xmlns:a16="http://schemas.microsoft.com/office/drawing/2014/main" id="{CD3CBBEF-97B7-445F-844C-216F523A1412}"/>
              </a:ext>
            </a:extLst>
          </p:cNvPr>
          <p:cNvSpPr txBox="1"/>
          <p:nvPr/>
        </p:nvSpPr>
        <p:spPr>
          <a:xfrm>
            <a:off x="3420749" y="1013063"/>
            <a:ext cx="5350502" cy="432170"/>
          </a:xfrm>
          <a:prstGeom prst="rect">
            <a:avLst/>
          </a:prstGeom>
          <a:noFill/>
        </p:spPr>
        <p:txBody>
          <a:bodyPr wrap="square">
            <a:spAutoFit/>
          </a:bodyPr>
          <a:lstStyle/>
          <a:p>
            <a:pPr algn="ctr">
              <a:lnSpc>
                <a:spcPts val="1400"/>
              </a:lnSpc>
            </a:pPr>
            <a:r>
              <a:rPr lang="zh-CN" altLang="en-US" sz="1000" spc="100" dirty="0">
                <a:solidFill>
                  <a:schemeClr val="tx1">
                    <a:lumMod val="85000"/>
                    <a:lumOff val="15000"/>
                  </a:schemeClr>
                </a:solidFill>
                <a:latin typeface="字魂105号-简雅黑" panose="00000500000000000000" pitchFamily="2" charset="-122"/>
                <a:ea typeface="字魂105号-简雅黑" panose="00000500000000000000" pitchFamily="2" charset="-122"/>
              </a:rPr>
              <a:t>Work report refers to a comprehensive and systematic general inspection and evaluation of the work</a:t>
            </a:r>
          </a:p>
        </p:txBody>
      </p:sp>
      <p:sp>
        <p:nvSpPr>
          <p:cNvPr id="6" name="文本框 5">
            <a:extLst>
              <a:ext uri="{FF2B5EF4-FFF2-40B4-BE49-F238E27FC236}">
                <a16:creationId xmlns:a16="http://schemas.microsoft.com/office/drawing/2014/main" id="{F400C6CC-F065-4651-8E48-74C5689000BE}"/>
              </a:ext>
            </a:extLst>
          </p:cNvPr>
          <p:cNvSpPr txBox="1"/>
          <p:nvPr/>
        </p:nvSpPr>
        <p:spPr>
          <a:xfrm>
            <a:off x="6581557" y="2813054"/>
            <a:ext cx="4664662" cy="571951"/>
          </a:xfrm>
          <a:prstGeom prst="rect">
            <a:avLst/>
          </a:prstGeom>
          <a:noFill/>
        </p:spPr>
        <p:txBody>
          <a:bodyPr wrap="square" rtlCol="0">
            <a:spAutoFit/>
          </a:bodyPr>
          <a:lstStyle/>
          <a:p>
            <a:pPr algn="just">
              <a:lnSpc>
                <a:spcPts val="2000"/>
              </a:lnSpc>
            </a:pPr>
            <a:r>
              <a:rPr lang="en-US" altLang="zh-CN"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7" name="文本框 6">
            <a:extLst>
              <a:ext uri="{FF2B5EF4-FFF2-40B4-BE49-F238E27FC236}">
                <a16:creationId xmlns:a16="http://schemas.microsoft.com/office/drawing/2014/main" id="{83C46007-7396-49ED-A0A1-411331A9A906}"/>
              </a:ext>
            </a:extLst>
          </p:cNvPr>
          <p:cNvSpPr txBox="1"/>
          <p:nvPr/>
        </p:nvSpPr>
        <p:spPr>
          <a:xfrm>
            <a:off x="6581555" y="2328825"/>
            <a:ext cx="2018155" cy="461665"/>
          </a:xfrm>
          <a:prstGeom prst="rect">
            <a:avLst/>
          </a:prstGeom>
          <a:noFill/>
        </p:spPr>
        <p:txBody>
          <a:bodyPr wrap="square" rtlCol="0">
            <a:spAutoFit/>
          </a:bodyPr>
          <a:lstStyle/>
          <a:p>
            <a:pPr algn="just"/>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8" name="文本框 7">
            <a:extLst>
              <a:ext uri="{FF2B5EF4-FFF2-40B4-BE49-F238E27FC236}">
                <a16:creationId xmlns:a16="http://schemas.microsoft.com/office/drawing/2014/main" id="{03110F2A-5AD0-4CBF-9D87-FD3FABEA31F3}"/>
              </a:ext>
            </a:extLst>
          </p:cNvPr>
          <p:cNvSpPr txBox="1"/>
          <p:nvPr/>
        </p:nvSpPr>
        <p:spPr>
          <a:xfrm>
            <a:off x="6497944" y="4139667"/>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9" name="文本框 8">
            <a:extLst>
              <a:ext uri="{FF2B5EF4-FFF2-40B4-BE49-F238E27FC236}">
                <a16:creationId xmlns:a16="http://schemas.microsoft.com/office/drawing/2014/main" id="{F43B384C-992A-4CD7-B5C0-822F851001AA}"/>
              </a:ext>
            </a:extLst>
          </p:cNvPr>
          <p:cNvSpPr txBox="1"/>
          <p:nvPr/>
        </p:nvSpPr>
        <p:spPr>
          <a:xfrm>
            <a:off x="8394310" y="4139667"/>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12" name="直接连接符 11">
            <a:extLst>
              <a:ext uri="{FF2B5EF4-FFF2-40B4-BE49-F238E27FC236}">
                <a16:creationId xmlns:a16="http://schemas.microsoft.com/office/drawing/2014/main" id="{306A7C42-C556-4F7E-9180-BC8A98CC0B74}"/>
              </a:ext>
            </a:extLst>
          </p:cNvPr>
          <p:cNvCxnSpPr/>
          <p:nvPr/>
        </p:nvCxnSpPr>
        <p:spPr>
          <a:xfrm>
            <a:off x="7111604" y="4031716"/>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0DE92508-00CF-41D8-9D8D-6659419D43C8}"/>
              </a:ext>
            </a:extLst>
          </p:cNvPr>
          <p:cNvCxnSpPr/>
          <p:nvPr/>
        </p:nvCxnSpPr>
        <p:spPr>
          <a:xfrm>
            <a:off x="8978781" y="4031716"/>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911C04C4-E0EE-40A3-BC8B-0A297939B0CF}"/>
              </a:ext>
            </a:extLst>
          </p:cNvPr>
          <p:cNvSpPr txBox="1"/>
          <p:nvPr/>
        </p:nvSpPr>
        <p:spPr>
          <a:xfrm>
            <a:off x="945785" y="2813349"/>
            <a:ext cx="4664662" cy="571951"/>
          </a:xfrm>
          <a:prstGeom prst="rect">
            <a:avLst/>
          </a:prstGeom>
          <a:noFill/>
        </p:spPr>
        <p:txBody>
          <a:bodyPr wrap="square" rtlCol="0">
            <a:spAutoFit/>
          </a:bodyPr>
          <a:lstStyle/>
          <a:p>
            <a:pPr algn="r">
              <a:lnSpc>
                <a:spcPts val="2000"/>
              </a:lnSpc>
            </a:pPr>
            <a:r>
              <a:rPr lang="en-US" altLang="zh-CN"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2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18" name="文本框 17">
            <a:extLst>
              <a:ext uri="{FF2B5EF4-FFF2-40B4-BE49-F238E27FC236}">
                <a16:creationId xmlns:a16="http://schemas.microsoft.com/office/drawing/2014/main" id="{89438E7B-CFE6-43AA-90D4-6F319C090F7F}"/>
              </a:ext>
            </a:extLst>
          </p:cNvPr>
          <p:cNvSpPr txBox="1"/>
          <p:nvPr/>
        </p:nvSpPr>
        <p:spPr>
          <a:xfrm>
            <a:off x="3592292" y="2329120"/>
            <a:ext cx="2018155" cy="461665"/>
          </a:xfrm>
          <a:prstGeom prst="rect">
            <a:avLst/>
          </a:prstGeom>
          <a:noFill/>
        </p:spPr>
        <p:txBody>
          <a:bodyPr wrap="square" rtlCol="0">
            <a:spAutoFit/>
          </a:bodyPr>
          <a:lstStyle/>
          <a:p>
            <a:pPr algn="r"/>
            <a:r>
              <a:rPr lang="en-US" altLang="zh-CN"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rPr>
              <a:t>HEADLINE</a:t>
            </a:r>
            <a:endParaRPr lang="zh-CN" altLang="en-US" sz="2400" dirty="0">
              <a:solidFill>
                <a:schemeClr val="tx1">
                  <a:lumMod val="85000"/>
                  <a:lumOff val="15000"/>
                </a:schemeClr>
              </a:solidFill>
              <a:latin typeface="字魂105号-简雅黑" panose="00000500000000000000" pitchFamily="2" charset="-122"/>
              <a:ea typeface="字魂105号-简雅黑" panose="00000500000000000000" pitchFamily="2" charset="-122"/>
              <a:cs typeface="字魂105号-简雅黑" panose="00000500000000000000" pitchFamily="2" charset="-122"/>
            </a:endParaRPr>
          </a:p>
        </p:txBody>
      </p:sp>
      <p:sp>
        <p:nvSpPr>
          <p:cNvPr id="19" name="文本框 18">
            <a:extLst>
              <a:ext uri="{FF2B5EF4-FFF2-40B4-BE49-F238E27FC236}">
                <a16:creationId xmlns:a16="http://schemas.microsoft.com/office/drawing/2014/main" id="{89C578F7-C41B-4085-BE1A-CA1CD722FC41}"/>
              </a:ext>
            </a:extLst>
          </p:cNvPr>
          <p:cNvSpPr txBox="1"/>
          <p:nvPr/>
        </p:nvSpPr>
        <p:spPr>
          <a:xfrm>
            <a:off x="2475293" y="4139667"/>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sp>
        <p:nvSpPr>
          <p:cNvPr id="20" name="文本框 19">
            <a:extLst>
              <a:ext uri="{FF2B5EF4-FFF2-40B4-BE49-F238E27FC236}">
                <a16:creationId xmlns:a16="http://schemas.microsoft.com/office/drawing/2014/main" id="{96B4DC95-7F2D-451C-8010-E2356936B0ED}"/>
              </a:ext>
            </a:extLst>
          </p:cNvPr>
          <p:cNvSpPr txBox="1"/>
          <p:nvPr/>
        </p:nvSpPr>
        <p:spPr>
          <a:xfrm>
            <a:off x="4371659" y="4139667"/>
            <a:ext cx="1520972" cy="1095172"/>
          </a:xfrm>
          <a:prstGeom prst="rect">
            <a:avLst/>
          </a:prstGeom>
          <a:noFill/>
        </p:spPr>
        <p:txBody>
          <a:bodyPr wrap="square" rtlCol="0">
            <a:spAutoFit/>
          </a:bodyPr>
          <a:lstStyle/>
          <a:p>
            <a:pPr algn="just">
              <a:lnSpc>
                <a:spcPts val="1600"/>
              </a:lnSpc>
            </a:pPr>
            <a:r>
              <a:rPr lang="en-US" altLang="zh-CN"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rPr>
              <a:t>Please enter the font and title you think is appropriate in the box, and change your color.</a:t>
            </a:r>
            <a:endParaRPr lang="zh-CN" altLang="en-US" sz="1100" spc="100" dirty="0">
              <a:solidFill>
                <a:schemeClr val="tx1">
                  <a:lumMod val="85000"/>
                  <a:lumOff val="15000"/>
                </a:schemeClr>
              </a:solidFill>
              <a:latin typeface="字魂58号-创中黑" panose="00000500000000000000" pitchFamily="2" charset="-122"/>
              <a:ea typeface="字魂58号-创中黑" panose="00000500000000000000" pitchFamily="2" charset="-122"/>
              <a:cs typeface="字魂105号-简雅黑" panose="00000500000000000000" pitchFamily="2" charset="-122"/>
            </a:endParaRPr>
          </a:p>
        </p:txBody>
      </p:sp>
      <p:cxnSp>
        <p:nvCxnSpPr>
          <p:cNvPr id="21" name="直接连接符 20">
            <a:extLst>
              <a:ext uri="{FF2B5EF4-FFF2-40B4-BE49-F238E27FC236}">
                <a16:creationId xmlns:a16="http://schemas.microsoft.com/office/drawing/2014/main" id="{0A10D43C-8CAB-45D1-B9A3-F95E51A6B42E}"/>
              </a:ext>
            </a:extLst>
          </p:cNvPr>
          <p:cNvCxnSpPr/>
          <p:nvPr/>
        </p:nvCxnSpPr>
        <p:spPr>
          <a:xfrm>
            <a:off x="3088953" y="4031716"/>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58EB7DB8-7430-4789-823F-6330D4DAF246}"/>
              </a:ext>
            </a:extLst>
          </p:cNvPr>
          <p:cNvCxnSpPr/>
          <p:nvPr/>
        </p:nvCxnSpPr>
        <p:spPr>
          <a:xfrm>
            <a:off x="4956130" y="4031716"/>
            <a:ext cx="269358" cy="0"/>
          </a:xfrm>
          <a:prstGeom prst="line">
            <a:avLst/>
          </a:prstGeom>
          <a:ln w="38100">
            <a:solidFill>
              <a:srgbClr val="EDA85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3707483"/>
      </p:ext>
    </p:extLst>
  </p:cSld>
  <p:clrMapOvr>
    <a:masterClrMapping/>
  </p:clrMapOvr>
  <mc:AlternateContent xmlns:mc="http://schemas.openxmlformats.org/markup-compatibility/2006" xmlns:p14="http://schemas.microsoft.com/office/powerpoint/2010/main">
    <mc:Choice Requires="p14">
      <p:transition spd="slow" p14:dur="800" advClick="0" advTm="2000">
        <p:circle/>
      </p:transition>
    </mc:Choice>
    <mc:Fallback xmlns="">
      <p:transition spd="slow" advClick="0" advTm="2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1000" fill="hold"/>
                                        <p:tgtEl>
                                          <p:spTgt spid="8"/>
                                        </p:tgtEl>
                                        <p:attrNameLst>
                                          <p:attrName>ppt_x</p:attrName>
                                        </p:attrNameLst>
                                      </p:cBhvr>
                                      <p:tavLst>
                                        <p:tav tm="0">
                                          <p:val>
                                            <p:strVal val="0-#ppt_w/2"/>
                                          </p:val>
                                        </p:tav>
                                        <p:tav tm="100000">
                                          <p:val>
                                            <p:strVal val="#ppt_x"/>
                                          </p:val>
                                        </p:tav>
                                      </p:tavLst>
                                    </p:anim>
                                    <p:anim calcmode="lin" valueType="num">
                                      <p:cBhvr additive="base">
                                        <p:cTn id="16" dur="10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0-#ppt_w/2"/>
                                          </p:val>
                                        </p:tav>
                                        <p:tav tm="100000">
                                          <p:val>
                                            <p:strVal val="#ppt_x"/>
                                          </p:val>
                                        </p:tav>
                                      </p:tavLst>
                                    </p:anim>
                                    <p:anim calcmode="lin" valueType="num">
                                      <p:cBhvr additive="base">
                                        <p:cTn id="20" dur="10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ppt_x"/>
                                          </p:val>
                                        </p:tav>
                                        <p:tav tm="100000">
                                          <p:val>
                                            <p:strVal val="#ppt_x"/>
                                          </p:val>
                                        </p:tav>
                                      </p:tavLst>
                                    </p:anim>
                                    <p:anim calcmode="lin" valueType="num">
                                      <p:cBhvr additive="base">
                                        <p:cTn id="24" dur="5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fill="hold"/>
                                        <p:tgtEl>
                                          <p:spTgt spid="18"/>
                                        </p:tgtEl>
                                        <p:attrNameLst>
                                          <p:attrName>ppt_x</p:attrName>
                                        </p:attrNameLst>
                                      </p:cBhvr>
                                      <p:tavLst>
                                        <p:tav tm="0">
                                          <p:val>
                                            <p:strVal val="#ppt_x"/>
                                          </p:val>
                                        </p:tav>
                                        <p:tav tm="100000">
                                          <p:val>
                                            <p:strVal val="#ppt_x"/>
                                          </p:val>
                                        </p:tav>
                                      </p:tavLst>
                                    </p:anim>
                                    <p:anim calcmode="lin" valueType="num">
                                      <p:cBhvr additive="base">
                                        <p:cTn id="28" dur="500" fill="hold"/>
                                        <p:tgtEl>
                                          <p:spTgt spid="18"/>
                                        </p:tgtEl>
                                        <p:attrNameLst>
                                          <p:attrName>ppt_y</p:attrName>
                                        </p:attrNameLst>
                                      </p:cBhvr>
                                      <p:tavLst>
                                        <p:tav tm="0">
                                          <p:val>
                                            <p:strVal val="1+#ppt_h/2"/>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fill="hold"/>
                                        <p:tgtEl>
                                          <p:spTgt spid="19"/>
                                        </p:tgtEl>
                                        <p:attrNameLst>
                                          <p:attrName>ppt_x</p:attrName>
                                        </p:attrNameLst>
                                      </p:cBhvr>
                                      <p:tavLst>
                                        <p:tav tm="0">
                                          <p:val>
                                            <p:strVal val="0-#ppt_w/2"/>
                                          </p:val>
                                        </p:tav>
                                        <p:tav tm="100000">
                                          <p:val>
                                            <p:strVal val="#ppt_x"/>
                                          </p:val>
                                        </p:tav>
                                      </p:tavLst>
                                    </p:anim>
                                    <p:anim calcmode="lin" valueType="num">
                                      <p:cBhvr additive="base">
                                        <p:cTn id="32" dur="1000" fill="hold"/>
                                        <p:tgtEl>
                                          <p:spTgt spid="19"/>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1000" fill="hold"/>
                                        <p:tgtEl>
                                          <p:spTgt spid="20"/>
                                        </p:tgtEl>
                                        <p:attrNameLst>
                                          <p:attrName>ppt_x</p:attrName>
                                        </p:attrNameLst>
                                      </p:cBhvr>
                                      <p:tavLst>
                                        <p:tav tm="0">
                                          <p:val>
                                            <p:strVal val="0-#ppt_w/2"/>
                                          </p:val>
                                        </p:tav>
                                        <p:tav tm="100000">
                                          <p:val>
                                            <p:strVal val="#ppt_x"/>
                                          </p:val>
                                        </p:tav>
                                      </p:tavLst>
                                    </p:anim>
                                    <p:anim calcmode="lin" valueType="num">
                                      <p:cBhvr additive="base">
                                        <p:cTn id="36" dur="100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1000" fill="hold"/>
                                        <p:tgtEl>
                                          <p:spTgt spid="12"/>
                                        </p:tgtEl>
                                        <p:attrNameLst>
                                          <p:attrName>ppt_x</p:attrName>
                                        </p:attrNameLst>
                                      </p:cBhvr>
                                      <p:tavLst>
                                        <p:tav tm="0">
                                          <p:val>
                                            <p:strVal val="0-#ppt_w/2"/>
                                          </p:val>
                                        </p:tav>
                                        <p:tav tm="100000">
                                          <p:val>
                                            <p:strVal val="#ppt_x"/>
                                          </p:val>
                                        </p:tav>
                                      </p:tavLst>
                                    </p:anim>
                                    <p:anim calcmode="lin" valueType="num">
                                      <p:cBhvr additive="base">
                                        <p:cTn id="40" dur="1000" fill="hold"/>
                                        <p:tgtEl>
                                          <p:spTgt spid="12"/>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1000" fill="hold"/>
                                        <p:tgtEl>
                                          <p:spTgt spid="14"/>
                                        </p:tgtEl>
                                        <p:attrNameLst>
                                          <p:attrName>ppt_x</p:attrName>
                                        </p:attrNameLst>
                                      </p:cBhvr>
                                      <p:tavLst>
                                        <p:tav tm="0">
                                          <p:val>
                                            <p:strVal val="0-#ppt_w/2"/>
                                          </p:val>
                                        </p:tav>
                                        <p:tav tm="100000">
                                          <p:val>
                                            <p:strVal val="#ppt_x"/>
                                          </p:val>
                                        </p:tav>
                                      </p:tavLst>
                                    </p:anim>
                                    <p:anim calcmode="lin" valueType="num">
                                      <p:cBhvr additive="base">
                                        <p:cTn id="44" dur="1000" fill="hold"/>
                                        <p:tgtEl>
                                          <p:spTgt spid="14"/>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21"/>
                                        </p:tgtEl>
                                        <p:attrNameLst>
                                          <p:attrName>style.visibility</p:attrName>
                                        </p:attrNameLst>
                                      </p:cBhvr>
                                      <p:to>
                                        <p:strVal val="visible"/>
                                      </p:to>
                                    </p:set>
                                    <p:anim calcmode="lin" valueType="num">
                                      <p:cBhvr additive="base">
                                        <p:cTn id="47" dur="1000" fill="hold"/>
                                        <p:tgtEl>
                                          <p:spTgt spid="21"/>
                                        </p:tgtEl>
                                        <p:attrNameLst>
                                          <p:attrName>ppt_x</p:attrName>
                                        </p:attrNameLst>
                                      </p:cBhvr>
                                      <p:tavLst>
                                        <p:tav tm="0">
                                          <p:val>
                                            <p:strVal val="0-#ppt_w/2"/>
                                          </p:val>
                                        </p:tav>
                                        <p:tav tm="100000">
                                          <p:val>
                                            <p:strVal val="#ppt_x"/>
                                          </p:val>
                                        </p:tav>
                                      </p:tavLst>
                                    </p:anim>
                                    <p:anim calcmode="lin" valueType="num">
                                      <p:cBhvr additive="base">
                                        <p:cTn id="48" dur="1000" fill="hold"/>
                                        <p:tgtEl>
                                          <p:spTgt spid="21"/>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22"/>
                                        </p:tgtEl>
                                        <p:attrNameLst>
                                          <p:attrName>style.visibility</p:attrName>
                                        </p:attrNameLst>
                                      </p:cBhvr>
                                      <p:to>
                                        <p:strVal val="visible"/>
                                      </p:to>
                                    </p:set>
                                    <p:anim calcmode="lin" valueType="num">
                                      <p:cBhvr additive="base">
                                        <p:cTn id="51" dur="1000" fill="hold"/>
                                        <p:tgtEl>
                                          <p:spTgt spid="22"/>
                                        </p:tgtEl>
                                        <p:attrNameLst>
                                          <p:attrName>ppt_x</p:attrName>
                                        </p:attrNameLst>
                                      </p:cBhvr>
                                      <p:tavLst>
                                        <p:tav tm="0">
                                          <p:val>
                                            <p:strVal val="0-#ppt_w/2"/>
                                          </p:val>
                                        </p:tav>
                                        <p:tav tm="100000">
                                          <p:val>
                                            <p:strVal val="#ppt_x"/>
                                          </p:val>
                                        </p:tav>
                                      </p:tavLst>
                                    </p:anim>
                                    <p:anim calcmode="lin" valueType="num">
                                      <p:cBhvr additive="base">
                                        <p:cTn id="52"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6" grpId="0"/>
      <p:bldP spid="18" grpId="0"/>
      <p:bldP spid="19" grpId="0"/>
      <p:bldP spid="20"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TotalTime>
  <Words>2226</Words>
  <Application>Microsoft Macintosh PowerPoint</Application>
  <PresentationFormat>宽屏</PresentationFormat>
  <Paragraphs>256</Paragraphs>
  <Slides>25</Slides>
  <Notes>0</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25</vt:i4>
      </vt:variant>
    </vt:vector>
  </HeadingPairs>
  <TitlesOfParts>
    <vt:vector size="31" baseType="lpstr">
      <vt:lpstr>字魂105号-简雅黑</vt:lpstr>
      <vt:lpstr>等线</vt:lpstr>
      <vt:lpstr>Arial</vt:lpstr>
      <vt:lpstr>等线 Light</vt:lpstr>
      <vt:lpstr>字魂58号-创中黑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 晓斌</dc:creator>
  <cp:lastModifiedBy>Stephanie Wu</cp:lastModifiedBy>
  <cp:revision>15</cp:revision>
  <dcterms:created xsi:type="dcterms:W3CDTF">2021-01-21T07:19:04Z</dcterms:created>
  <dcterms:modified xsi:type="dcterms:W3CDTF">2021-03-17T03:31:47Z</dcterms:modified>
</cp:coreProperties>
</file>

<file path=docProps/thumbnail.jpeg>
</file>